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Nanum Myeongjo" panose="020B0604020202020204" charset="-127"/>
      <p:regular r:id="rId32"/>
      <p:bold r:id="rId33"/>
    </p:embeddedFont>
    <p:embeddedFont>
      <p:font typeface="Albert Sans" panose="020B0604020202020204" charset="0"/>
      <p:regular r:id="rId34"/>
      <p:bold r:id="rId35"/>
      <p:italic r:id="rId36"/>
      <p:boldItalic r:id="rId37"/>
    </p:embeddedFont>
    <p:embeddedFont>
      <p:font typeface="Jersey 25" panose="020B060402020202020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1186" y="29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c Simpson" userId="2c2053cb0bb05062" providerId="LiveId" clId="{DE090263-5EBC-47DD-99C3-07476A17E414}"/>
    <pc:docChg chg="custSel modSld">
      <pc:chgData name="Dominic Simpson" userId="2c2053cb0bb05062" providerId="LiveId" clId="{DE090263-5EBC-47DD-99C3-07476A17E414}" dt="2025-09-23T14:03:11.676" v="4" actId="478"/>
      <pc:docMkLst>
        <pc:docMk/>
      </pc:docMkLst>
      <pc:sldChg chg="delSp mod">
        <pc:chgData name="Dominic Simpson" userId="2c2053cb0bb05062" providerId="LiveId" clId="{DE090263-5EBC-47DD-99C3-07476A17E414}" dt="2025-09-23T14:03:11.676" v="4" actId="478"/>
        <pc:sldMkLst>
          <pc:docMk/>
          <pc:sldMk cId="0" sldId="257"/>
        </pc:sldMkLst>
        <pc:picChg chg="del">
          <ac:chgData name="Dominic Simpson" userId="2c2053cb0bb05062" providerId="LiveId" clId="{DE090263-5EBC-47DD-99C3-07476A17E414}" dt="2025-09-23T14:03:11.676" v="4" actId="478"/>
          <ac:picMkLst>
            <pc:docMk/>
            <pc:sldMk cId="0" sldId="257"/>
            <ac:picMk id="390" creationId="{00000000-0000-0000-0000-000000000000}"/>
          </ac:picMkLst>
        </pc:picChg>
        <pc:picChg chg="del">
          <ac:chgData name="Dominic Simpson" userId="2c2053cb0bb05062" providerId="LiveId" clId="{DE090263-5EBC-47DD-99C3-07476A17E414}" dt="2025-09-23T14:03:07.348" v="1" actId="478"/>
          <ac:picMkLst>
            <pc:docMk/>
            <pc:sldMk cId="0" sldId="257"/>
            <ac:picMk id="391" creationId="{00000000-0000-0000-0000-000000000000}"/>
          </ac:picMkLst>
        </pc:picChg>
        <pc:picChg chg="del">
          <ac:chgData name="Dominic Simpson" userId="2c2053cb0bb05062" providerId="LiveId" clId="{DE090263-5EBC-47DD-99C3-07476A17E414}" dt="2025-09-23T14:03:05.325" v="0" actId="478"/>
          <ac:picMkLst>
            <pc:docMk/>
            <pc:sldMk cId="0" sldId="257"/>
            <ac:picMk id="392" creationId="{00000000-0000-0000-0000-000000000000}"/>
          </ac:picMkLst>
        </pc:picChg>
        <pc:picChg chg="del">
          <ac:chgData name="Dominic Simpson" userId="2c2053cb0bb05062" providerId="LiveId" clId="{DE090263-5EBC-47DD-99C3-07476A17E414}" dt="2025-09-23T14:03:08.953" v="2" actId="478"/>
          <ac:picMkLst>
            <pc:docMk/>
            <pc:sldMk cId="0" sldId="257"/>
            <ac:picMk id="393" creationId="{00000000-0000-0000-0000-000000000000}"/>
          </ac:picMkLst>
        </pc:picChg>
        <pc:picChg chg="del">
          <ac:chgData name="Dominic Simpson" userId="2c2053cb0bb05062" providerId="LiveId" clId="{DE090263-5EBC-47DD-99C3-07476A17E414}" dt="2025-09-23T14:03:10.369" v="3" actId="478"/>
          <ac:picMkLst>
            <pc:docMk/>
            <pc:sldMk cId="0" sldId="257"/>
            <ac:picMk id="39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78ed8634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378ed8634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app for seeing where it’s safe, avoiding where it’s not, and learning how to stay protected.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78f7d15ab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78f7d15ab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*Video starts at Victoria Station. Clicks Go, enters LaFosse Academy. Route loads.*</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From the main page of StreetSafe, we press the Go button and enter our destination, LaFosse Academy. The routing engine then calculates the best paths based on safety and efficiency.</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*Direct, Informed and Cautious routes appear*</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Our routing engine has calculated 3 routes, each with different levels of crime avoidance. First, we have “Direct”. This route doesn’t factor in crime data whatsoever, and tends to be the fastest. Then, we have “Informed”. This route favours lower crime rate areas, and will make small deviations to avoid higher crime rate areas. Finally, we have “Cautious”. Cautious will try to avoid high crime rate areas no matter what, and tends to be quite a bit longer than the previous routes. Let’s select “Informed” for this journey.</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*Informed is selected, we start the journey*</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app focusses on my location and rotates to match my real-world heading. As I walk, instructions update in real-time at the bottom of the screen.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rPr>
              <a:t>*Destination is reached, cake icon shown*</a:t>
            </a:r>
            <a:endParaRPr i="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Now I’ve reached my destination, I can close the Go page and continue on with my day.</a:t>
            </a:r>
            <a:endParaRPr>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793ff6f48a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793ff6f48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78ed863421_0_10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378ed863421_0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793ff6f48a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793ff6f48a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793ff6f48a_2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793ff6f48a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78ed863421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78ed863421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78ed863421_0_1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78ed863421_0_1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78ed863421_0_1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78ed863421_0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Displays safe routes = needs Data Accuracy </a:t>
            </a:r>
            <a:endParaRPr/>
          </a:p>
          <a:p>
            <a:pPr marL="0" lvl="0" indent="0" algn="l" rtl="0">
              <a:spcBef>
                <a:spcPts val="0"/>
              </a:spcBef>
              <a:spcAft>
                <a:spcPts val="0"/>
              </a:spcAft>
              <a:buNone/>
            </a:pPr>
            <a:r>
              <a:rPr lang="en"/>
              <a:t>Displays high crime areas =  Stigma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78ed863421_0_1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378ed863421_0_1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78ed863421_0_1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378ed863421_0_1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Stored our data, location as h3</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78ed863421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78ed863421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378ed863421_0_1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378ed863421_0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78ed863421_0_1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78ed863421_0_1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78ed863421_0_1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378ed863421_0_1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spcBef>
                <a:spcPts val="0"/>
              </a:spcBef>
              <a:spcAft>
                <a:spcPts val="0"/>
              </a:spcAft>
              <a:buClr>
                <a:schemeClr val="dk1"/>
              </a:buClr>
              <a:buSzPts val="800"/>
              <a:buFont typeface="Nanum Myeongjo"/>
              <a:buChar char="●"/>
            </a:pPr>
            <a:r>
              <a:rPr lang="en" sz="800">
                <a:solidFill>
                  <a:schemeClr val="dk1"/>
                </a:solidFill>
                <a:latin typeface="Nanum Myeongjo"/>
                <a:ea typeface="Nanum Myeongjo"/>
                <a:cs typeface="Nanum Myeongjo"/>
                <a:sym typeface="Nanum Myeongjo"/>
              </a:rPr>
              <a:t>C# microservice to ingest the data into our database for speed and performance.</a:t>
            </a:r>
            <a:endParaRPr sz="800">
              <a:solidFill>
                <a:schemeClr val="dk1"/>
              </a:solidFill>
              <a:latin typeface="Nanum Myeongjo"/>
              <a:ea typeface="Nanum Myeongjo"/>
              <a:cs typeface="Nanum Myeongjo"/>
              <a:sym typeface="Nanum Myeongjo"/>
            </a:endParaRPr>
          </a:p>
          <a:p>
            <a:pPr marL="457200" lvl="0" indent="-279400" algn="l" rtl="0">
              <a:spcBef>
                <a:spcPts val="0"/>
              </a:spcBef>
              <a:spcAft>
                <a:spcPts val="0"/>
              </a:spcAft>
              <a:buClr>
                <a:schemeClr val="dk1"/>
              </a:buClr>
              <a:buSzPts val="800"/>
              <a:buFont typeface="Nanum Myeongjo"/>
              <a:buChar char="●"/>
            </a:pPr>
            <a:r>
              <a:rPr lang="en" sz="800">
                <a:solidFill>
                  <a:schemeClr val="dk1"/>
                </a:solidFill>
                <a:latin typeface="Nanum Myeongjo"/>
                <a:ea typeface="Nanum Myeongjo"/>
                <a:cs typeface="Nanum Myeongjo"/>
                <a:sym typeface="Nanum Myeongjo"/>
              </a:rPr>
              <a:t>Neon database (Postgres) as it allows for a H3 extension for faster queries</a:t>
            </a:r>
            <a:endParaRPr sz="800">
              <a:solidFill>
                <a:schemeClr val="dk1"/>
              </a:solidFill>
              <a:latin typeface="Nanum Myeongjo"/>
              <a:ea typeface="Nanum Myeongjo"/>
              <a:cs typeface="Nanum Myeongjo"/>
              <a:sym typeface="Nanum Myeongjo"/>
            </a:endParaRPr>
          </a:p>
          <a:p>
            <a:pPr marL="457200" lvl="0" indent="-279400" algn="l" rtl="0">
              <a:spcBef>
                <a:spcPts val="0"/>
              </a:spcBef>
              <a:spcAft>
                <a:spcPts val="0"/>
              </a:spcAft>
              <a:buClr>
                <a:schemeClr val="dk1"/>
              </a:buClr>
              <a:buSzPts val="800"/>
              <a:buFont typeface="Nanum Myeongjo"/>
              <a:buChar char="●"/>
            </a:pPr>
            <a:r>
              <a:rPr lang="en" sz="800">
                <a:solidFill>
                  <a:schemeClr val="dk1"/>
                </a:solidFill>
                <a:latin typeface="Nanum Myeongjo"/>
                <a:ea typeface="Nanum Myeongjo"/>
                <a:cs typeface="Nanum Myeongjo"/>
                <a:sym typeface="Nanum Myeongjo"/>
              </a:rPr>
              <a:t>Methods in the backend will use raw SQLqueries to interact with the database.</a:t>
            </a:r>
            <a:endParaRPr sz="800">
              <a:solidFill>
                <a:schemeClr val="dk1"/>
              </a:solidFill>
              <a:latin typeface="Nanum Myeongjo"/>
              <a:ea typeface="Nanum Myeongjo"/>
              <a:cs typeface="Nanum Myeongjo"/>
              <a:sym typeface="Nanum Myeongjo"/>
            </a:endParaRPr>
          </a:p>
          <a:p>
            <a:pPr marL="457200" lvl="0" indent="-279400" algn="l" rtl="0">
              <a:spcBef>
                <a:spcPts val="0"/>
              </a:spcBef>
              <a:spcAft>
                <a:spcPts val="0"/>
              </a:spcAft>
              <a:buClr>
                <a:schemeClr val="dk1"/>
              </a:buClr>
              <a:buSzPts val="800"/>
              <a:buFont typeface="Nanum Myeongjo"/>
              <a:buChar char="●"/>
            </a:pPr>
            <a:r>
              <a:rPr lang="en" sz="800">
                <a:solidFill>
                  <a:schemeClr val="dk1"/>
                </a:solidFill>
                <a:latin typeface="Nanum Myeongjo"/>
                <a:ea typeface="Nanum Myeongjo"/>
                <a:cs typeface="Nanum Myeongjo"/>
                <a:sym typeface="Nanum Myeongjo"/>
              </a:rPr>
              <a:t>The retrieved data will be passed to the frontend and displayed in map or graph format.</a:t>
            </a:r>
            <a:endParaRPr sz="1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78ed863421_0_1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78ed863421_0_1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78ed863421_0_1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378ed863421_0_1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78ed863421_0_1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378ed863421_0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78ed863421_0_1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378ed863421_0_1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378ed863421_0_1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378ed863421_0_1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78ed863421_0_1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78ed863421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3792643124e_3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3792643124e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78ed863421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78ed86342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78ed863421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78ed863421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78ed863421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378ed863421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b="1">
                <a:solidFill>
                  <a:schemeClr val="dk1"/>
                </a:solidFill>
                <a:latin typeface="Nanum Myeongjo"/>
                <a:ea typeface="Nanum Myeongjo"/>
                <a:cs typeface="Nanum Myeongjo"/>
                <a:sym typeface="Nanum Myeongjo"/>
              </a:rPr>
              <a:t>UK crime data is hidden in complex dashboards and datasets that most people won't use. This leaves little insight into local risks and making everyday decisions - like choosing a safe way home  harder than they should be. People need a simple, visual tool that maps crime and provides safer routes, while </a:t>
            </a:r>
            <a:r>
              <a:rPr lang="en" sz="1900" b="1">
                <a:solidFill>
                  <a:schemeClr val="lt1"/>
                </a:solidFill>
                <a:latin typeface="Nanum Myeongjo"/>
                <a:ea typeface="Nanum Myeongjo"/>
                <a:cs typeface="Nanum Myeongjo"/>
                <a:sym typeface="Nanum Myeongjo"/>
              </a:rPr>
              <a:t>also offering prevention resources to turn awareness into action.</a:t>
            </a:r>
            <a:endParaRPr sz="1900" b="1">
              <a:solidFill>
                <a:schemeClr val="lt1"/>
              </a:solidFill>
              <a:latin typeface="Nanum Myeongjo"/>
              <a:ea typeface="Nanum Myeongjo"/>
              <a:cs typeface="Nanum Myeongjo"/>
              <a:sym typeface="Nanum Myeongjo"/>
            </a:endParaRPr>
          </a:p>
          <a:p>
            <a:pPr marL="0" lvl="0" indent="0" algn="l" rtl="0">
              <a:spcBef>
                <a:spcPts val="12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78ed863421_0_10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378ed863421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the same for this. Our app makes crime data simple and accessible by Visualising incidents on an interactive map Highlighting crime trends in easy to read graphs Delivering tailored educational resources so users not only avoid risk but also understand how to prevent it Create the safest route from users’ location to destination. By developing this app, we hope to increase transparency about local safety, provide accessible education on the dangers of violent crime and support individuals with resources that encourage prevention and safer choices.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793ff6f48a_2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3793ff6f48a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78ed863421_0_1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378ed863421_0_1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78ed863421_0_1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78ed863421_0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StreetSafe Go is our flagship feature. Using our crime database and high-resolution population data, our custom routing engine built on Valhalla helps you get from point A to point B while avoiding high crime rate areas.</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I used StreetSafe Go this morning to get to the office, and I’d like to show you how it works.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8"/>
        <p:cNvGrpSpPr/>
        <p:nvPr/>
      </p:nvGrpSpPr>
      <p:grpSpPr>
        <a:xfrm>
          <a:off x="0" y="0"/>
          <a:ext cx="0" cy="0"/>
          <a:chOff x="0" y="0"/>
          <a:chExt cx="0" cy="0"/>
        </a:xfrm>
      </p:grpSpPr>
      <p:sp>
        <p:nvSpPr>
          <p:cNvPr id="9" name="Google Shape;9;p2"/>
          <p:cNvSpPr>
            <a:spLocks noGrp="1"/>
          </p:cNvSpPr>
          <p:nvPr>
            <p:ph type="pic" idx="2"/>
          </p:nvPr>
        </p:nvSpPr>
        <p:spPr>
          <a:xfrm>
            <a:off x="8596800" y="223475"/>
            <a:ext cx="318600" cy="318600"/>
          </a:xfrm>
          <a:prstGeom prst="ellipse">
            <a:avLst/>
          </a:prstGeom>
          <a:noFill/>
          <a:ln>
            <a:noFill/>
          </a:ln>
        </p:spPr>
      </p:sp>
      <p:sp>
        <p:nvSpPr>
          <p:cNvPr id="10" name="Google Shape;10;p2"/>
          <p:cNvSpPr txBox="1">
            <a:spLocks noGrp="1"/>
          </p:cNvSpPr>
          <p:nvPr>
            <p:ph type="title"/>
          </p:nvPr>
        </p:nvSpPr>
        <p:spPr>
          <a:xfrm>
            <a:off x="3780304" y="889050"/>
            <a:ext cx="4446900" cy="1866000"/>
          </a:xfrm>
          <a:prstGeom prst="rect">
            <a:avLst/>
          </a:prstGeom>
        </p:spPr>
        <p:txBody>
          <a:bodyPr spcFirstLastPara="1" wrap="square" lIns="91425" tIns="91425" rIns="91425" bIns="91425" anchor="t" anchorCtr="0">
            <a:noAutofit/>
          </a:bodyPr>
          <a:lstStyle>
            <a:lvl1pPr lvl="0">
              <a:lnSpc>
                <a:spcPct val="86000"/>
              </a:lnSpc>
              <a:spcBef>
                <a:spcPts val="0"/>
              </a:spcBef>
              <a:spcAft>
                <a:spcPts val="0"/>
              </a:spcAft>
              <a:buSzPts val="7200"/>
              <a:buFont typeface="Nanum Myeongjo"/>
              <a:buNone/>
              <a:defRPr sz="7200"/>
            </a:lvl1pPr>
            <a:lvl2pPr lvl="1">
              <a:lnSpc>
                <a:spcPct val="86000"/>
              </a:lnSpc>
              <a:spcBef>
                <a:spcPts val="0"/>
              </a:spcBef>
              <a:spcAft>
                <a:spcPts val="0"/>
              </a:spcAft>
              <a:buSzPts val="1400"/>
              <a:buNone/>
              <a:defRPr/>
            </a:lvl2pPr>
            <a:lvl3pPr lvl="2">
              <a:lnSpc>
                <a:spcPct val="86000"/>
              </a:lnSpc>
              <a:spcBef>
                <a:spcPts val="0"/>
              </a:spcBef>
              <a:spcAft>
                <a:spcPts val="0"/>
              </a:spcAft>
              <a:buSzPts val="1400"/>
              <a:buNone/>
              <a:defRPr/>
            </a:lvl3pPr>
            <a:lvl4pPr lvl="3">
              <a:lnSpc>
                <a:spcPct val="86000"/>
              </a:lnSpc>
              <a:spcBef>
                <a:spcPts val="0"/>
              </a:spcBef>
              <a:spcAft>
                <a:spcPts val="0"/>
              </a:spcAft>
              <a:buSzPts val="1400"/>
              <a:buNone/>
              <a:defRPr/>
            </a:lvl4pPr>
            <a:lvl5pPr lvl="4">
              <a:lnSpc>
                <a:spcPct val="86000"/>
              </a:lnSpc>
              <a:spcBef>
                <a:spcPts val="0"/>
              </a:spcBef>
              <a:spcAft>
                <a:spcPts val="0"/>
              </a:spcAft>
              <a:buSzPts val="1400"/>
              <a:buNone/>
              <a:defRPr/>
            </a:lvl5pPr>
            <a:lvl6pPr lvl="5">
              <a:lnSpc>
                <a:spcPct val="86000"/>
              </a:lnSpc>
              <a:spcBef>
                <a:spcPts val="0"/>
              </a:spcBef>
              <a:spcAft>
                <a:spcPts val="0"/>
              </a:spcAft>
              <a:buSzPts val="1400"/>
              <a:buNone/>
              <a:defRPr/>
            </a:lvl6pPr>
            <a:lvl7pPr lvl="6">
              <a:lnSpc>
                <a:spcPct val="86000"/>
              </a:lnSpc>
              <a:spcBef>
                <a:spcPts val="0"/>
              </a:spcBef>
              <a:spcAft>
                <a:spcPts val="0"/>
              </a:spcAft>
              <a:buSzPts val="1400"/>
              <a:buNone/>
              <a:defRPr/>
            </a:lvl7pPr>
            <a:lvl8pPr lvl="7">
              <a:lnSpc>
                <a:spcPct val="86000"/>
              </a:lnSpc>
              <a:spcBef>
                <a:spcPts val="0"/>
              </a:spcBef>
              <a:spcAft>
                <a:spcPts val="0"/>
              </a:spcAft>
              <a:buSzPts val="1400"/>
              <a:buNone/>
              <a:defRPr/>
            </a:lvl8pPr>
            <a:lvl9pPr lvl="8">
              <a:lnSpc>
                <a:spcPct val="86000"/>
              </a:lnSpc>
              <a:spcBef>
                <a:spcPts val="0"/>
              </a:spcBef>
              <a:spcAft>
                <a:spcPts val="0"/>
              </a:spcAft>
              <a:buSzPts val="1400"/>
              <a:buNone/>
              <a:defRPr/>
            </a:lvl9pPr>
          </a:lstStyle>
          <a:p>
            <a:endParaRPr/>
          </a:p>
        </p:txBody>
      </p:sp>
      <p:sp>
        <p:nvSpPr>
          <p:cNvPr id="11" name="Google Shape;11;p2"/>
          <p:cNvSpPr txBox="1">
            <a:spLocks noGrp="1"/>
          </p:cNvSpPr>
          <p:nvPr>
            <p:ph type="title" idx="3"/>
          </p:nvPr>
        </p:nvSpPr>
        <p:spPr>
          <a:xfrm>
            <a:off x="3821131" y="380700"/>
            <a:ext cx="2743200" cy="39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400"/>
              <a:buFont typeface="Albert Sans"/>
              <a:buNone/>
              <a:defRPr sz="1400" b="1">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2"/>
          <p:cNvSpPr txBox="1">
            <a:spLocks noGrp="1"/>
          </p:cNvSpPr>
          <p:nvPr>
            <p:ph type="subTitle" idx="1"/>
          </p:nvPr>
        </p:nvSpPr>
        <p:spPr>
          <a:xfrm>
            <a:off x="3829943" y="4016050"/>
            <a:ext cx="1309200" cy="903900"/>
          </a:xfrm>
          <a:prstGeom prst="rect">
            <a:avLst/>
          </a:prstGeom>
        </p:spPr>
        <p:txBody>
          <a:bodyPr spcFirstLastPara="1" wrap="square" lIns="91425" tIns="91425" rIns="91425" bIns="91425" anchor="t" anchorCtr="0">
            <a:noAutofit/>
          </a:bodyPr>
          <a:lstStyle>
            <a:lvl1pPr lvl="0">
              <a:spcBef>
                <a:spcPts val="0"/>
              </a:spcBef>
              <a:spcAft>
                <a:spcPts val="0"/>
              </a:spcAft>
              <a:buSzPts val="1000"/>
              <a:buNone/>
              <a:defRPr sz="1000" b="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a:endParaRPr/>
          </a:p>
        </p:txBody>
      </p:sp>
      <p:sp>
        <p:nvSpPr>
          <p:cNvPr id="13" name="Google Shape;13;p2"/>
          <p:cNvSpPr txBox="1">
            <a:spLocks noGrp="1"/>
          </p:cNvSpPr>
          <p:nvPr>
            <p:ph type="subTitle" idx="4"/>
          </p:nvPr>
        </p:nvSpPr>
        <p:spPr>
          <a:xfrm>
            <a:off x="5258968" y="4016050"/>
            <a:ext cx="1309200" cy="903900"/>
          </a:xfrm>
          <a:prstGeom prst="rect">
            <a:avLst/>
          </a:prstGeom>
        </p:spPr>
        <p:txBody>
          <a:bodyPr spcFirstLastPara="1" wrap="square" lIns="91425" tIns="91425" rIns="91425" bIns="91425" anchor="t" anchorCtr="0">
            <a:noAutofit/>
          </a:bodyPr>
          <a:lstStyle>
            <a:lvl1pPr lvl="0">
              <a:spcBef>
                <a:spcPts val="0"/>
              </a:spcBef>
              <a:spcAft>
                <a:spcPts val="0"/>
              </a:spcAft>
              <a:buSzPts val="1000"/>
              <a:buNone/>
              <a:defRPr sz="1000" b="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a:endParaRPr/>
          </a:p>
        </p:txBody>
      </p:sp>
      <p:sp>
        <p:nvSpPr>
          <p:cNvPr id="14" name="Google Shape;14;p2"/>
          <p:cNvSpPr>
            <a:spLocks noGrp="1"/>
          </p:cNvSpPr>
          <p:nvPr>
            <p:ph type="pic" idx="5"/>
          </p:nvPr>
        </p:nvSpPr>
        <p:spPr>
          <a:xfrm>
            <a:off x="228600" y="223475"/>
            <a:ext cx="2857200" cy="2348100"/>
          </a:xfrm>
          <a:prstGeom prst="round2SameRect">
            <a:avLst>
              <a:gd name="adj1" fmla="val 4621"/>
              <a:gd name="adj2" fmla="val 0"/>
            </a:avLst>
          </a:prstGeom>
          <a:noFill/>
          <a:ln>
            <a:noFill/>
          </a:ln>
        </p:spPr>
      </p:sp>
      <p:sp>
        <p:nvSpPr>
          <p:cNvPr id="15" name="Google Shape;15;p2"/>
          <p:cNvSpPr>
            <a:spLocks noGrp="1"/>
          </p:cNvSpPr>
          <p:nvPr>
            <p:ph type="pic" idx="6"/>
          </p:nvPr>
        </p:nvSpPr>
        <p:spPr>
          <a:xfrm rot="10800000">
            <a:off x="228600" y="2564446"/>
            <a:ext cx="2857200" cy="2348100"/>
          </a:xfrm>
          <a:prstGeom prst="round2SameRect">
            <a:avLst>
              <a:gd name="adj1" fmla="val 5506"/>
              <a:gd name="adj2" fmla="val 0"/>
            </a:avLst>
          </a:prstGeom>
          <a:noFill/>
          <a:ln>
            <a:noFill/>
          </a:ln>
        </p:spPr>
      </p:sp>
    </p:spTree>
  </p:cSld>
  <p:clrMapOvr>
    <a:masterClrMapping/>
  </p:clrMapOvr>
  <p:extLst>
    <p:ext uri="{DCECCB84-F9BA-43D5-87BE-67443E8EF086}">
      <p15:sldGuideLst xmlns:p15="http://schemas.microsoft.com/office/powerpoint/2012/main">
        <p15:guide id="1" orient="horz" pos="1620">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Gallery">
  <p:cSld name="CUSTOM_3_1">
    <p:bg>
      <p:bgPr>
        <a:solidFill>
          <a:schemeClr val="lt2"/>
        </a:solidFill>
        <a:effectLst/>
      </p:bgPr>
    </p:bg>
    <p:spTree>
      <p:nvGrpSpPr>
        <p:cNvPr id="1" name="Shape 61"/>
        <p:cNvGrpSpPr/>
        <p:nvPr/>
      </p:nvGrpSpPr>
      <p:grpSpPr>
        <a:xfrm>
          <a:off x="0" y="0"/>
          <a:ext cx="0" cy="0"/>
          <a:chOff x="0" y="0"/>
          <a:chExt cx="0" cy="0"/>
        </a:xfrm>
      </p:grpSpPr>
      <p:sp>
        <p:nvSpPr>
          <p:cNvPr id="62" name="Google Shape;62;p11"/>
          <p:cNvSpPr>
            <a:spLocks noGrp="1"/>
          </p:cNvSpPr>
          <p:nvPr>
            <p:ph type="pic" idx="2"/>
          </p:nvPr>
        </p:nvSpPr>
        <p:spPr>
          <a:xfrm>
            <a:off x="114275" y="114300"/>
            <a:ext cx="2919900" cy="2424300"/>
          </a:xfrm>
          <a:prstGeom prst="roundRect">
            <a:avLst>
              <a:gd name="adj" fmla="val 2134"/>
            </a:avLst>
          </a:prstGeom>
          <a:noFill/>
          <a:ln>
            <a:noFill/>
          </a:ln>
        </p:spPr>
      </p:sp>
      <p:sp>
        <p:nvSpPr>
          <p:cNvPr id="63" name="Google Shape;63;p11"/>
          <p:cNvSpPr>
            <a:spLocks noGrp="1"/>
          </p:cNvSpPr>
          <p:nvPr>
            <p:ph type="pic" idx="3"/>
          </p:nvPr>
        </p:nvSpPr>
        <p:spPr>
          <a:xfrm>
            <a:off x="3117080" y="114300"/>
            <a:ext cx="2919900" cy="2424300"/>
          </a:xfrm>
          <a:prstGeom prst="roundRect">
            <a:avLst>
              <a:gd name="adj" fmla="val 2134"/>
            </a:avLst>
          </a:prstGeom>
          <a:noFill/>
          <a:ln>
            <a:noFill/>
          </a:ln>
        </p:spPr>
      </p:sp>
      <p:sp>
        <p:nvSpPr>
          <p:cNvPr id="64" name="Google Shape;64;p11"/>
          <p:cNvSpPr>
            <a:spLocks noGrp="1"/>
          </p:cNvSpPr>
          <p:nvPr>
            <p:ph type="pic" idx="4"/>
          </p:nvPr>
        </p:nvSpPr>
        <p:spPr>
          <a:xfrm>
            <a:off x="114275" y="2604796"/>
            <a:ext cx="2919900" cy="2424300"/>
          </a:xfrm>
          <a:prstGeom prst="roundRect">
            <a:avLst>
              <a:gd name="adj" fmla="val 2134"/>
            </a:avLst>
          </a:prstGeom>
          <a:noFill/>
          <a:ln>
            <a:noFill/>
          </a:ln>
        </p:spPr>
      </p:sp>
      <p:sp>
        <p:nvSpPr>
          <p:cNvPr id="65" name="Google Shape;65;p11"/>
          <p:cNvSpPr>
            <a:spLocks noGrp="1"/>
          </p:cNvSpPr>
          <p:nvPr>
            <p:ph type="pic" idx="5"/>
          </p:nvPr>
        </p:nvSpPr>
        <p:spPr>
          <a:xfrm>
            <a:off x="3117080" y="2604796"/>
            <a:ext cx="2919900" cy="2424300"/>
          </a:xfrm>
          <a:prstGeom prst="roundRect">
            <a:avLst>
              <a:gd name="adj" fmla="val 2134"/>
            </a:avLst>
          </a:prstGeom>
          <a:noFill/>
          <a:ln>
            <a:noFill/>
          </a:ln>
        </p:spPr>
      </p:sp>
      <p:sp>
        <p:nvSpPr>
          <p:cNvPr id="66" name="Google Shape;66;p11"/>
          <p:cNvSpPr>
            <a:spLocks noGrp="1"/>
          </p:cNvSpPr>
          <p:nvPr>
            <p:ph type="pic" idx="6"/>
          </p:nvPr>
        </p:nvSpPr>
        <p:spPr>
          <a:xfrm>
            <a:off x="6109898" y="114300"/>
            <a:ext cx="2919900" cy="2424300"/>
          </a:xfrm>
          <a:prstGeom prst="roundRect">
            <a:avLst>
              <a:gd name="adj" fmla="val 2134"/>
            </a:avLst>
          </a:prstGeom>
          <a:noFill/>
          <a:ln>
            <a:noFill/>
          </a:ln>
        </p:spPr>
      </p:sp>
      <p:sp>
        <p:nvSpPr>
          <p:cNvPr id="67" name="Google Shape;67;p11"/>
          <p:cNvSpPr>
            <a:spLocks noGrp="1"/>
          </p:cNvSpPr>
          <p:nvPr>
            <p:ph type="pic" idx="7"/>
          </p:nvPr>
        </p:nvSpPr>
        <p:spPr>
          <a:xfrm>
            <a:off x="6109898" y="2604796"/>
            <a:ext cx="2919900" cy="2424300"/>
          </a:xfrm>
          <a:prstGeom prst="roundRect">
            <a:avLst>
              <a:gd name="adj" fmla="val 2134"/>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 Text">
  <p:cSld name="CUSTOM_4">
    <p:bg>
      <p:bgPr>
        <a:solidFill>
          <a:schemeClr val="lt1"/>
        </a:solidFill>
        <a:effectLst/>
      </p:bgPr>
    </p:bg>
    <p:spTree>
      <p:nvGrpSpPr>
        <p:cNvPr id="1" name="Shape 68"/>
        <p:cNvGrpSpPr/>
        <p:nvPr/>
      </p:nvGrpSpPr>
      <p:grpSpPr>
        <a:xfrm>
          <a:off x="0" y="0"/>
          <a:ext cx="0" cy="0"/>
          <a:chOff x="0" y="0"/>
          <a:chExt cx="0" cy="0"/>
        </a:xfrm>
      </p:grpSpPr>
      <p:sp>
        <p:nvSpPr>
          <p:cNvPr id="69" name="Google Shape;69;p12"/>
          <p:cNvSpPr txBox="1">
            <a:spLocks noGrp="1"/>
          </p:cNvSpPr>
          <p:nvPr>
            <p:ph type="body" idx="1"/>
          </p:nvPr>
        </p:nvSpPr>
        <p:spPr>
          <a:xfrm>
            <a:off x="970234" y="770775"/>
            <a:ext cx="3729900" cy="1613700"/>
          </a:xfrm>
          <a:prstGeom prst="rect">
            <a:avLst/>
          </a:prstGeom>
          <a:noFill/>
        </p:spPr>
        <p:txBody>
          <a:bodyPr spcFirstLastPara="1" wrap="square" lIns="91425" tIns="91425" rIns="91425" bIns="91425" anchor="t" anchorCtr="0">
            <a:noAutofit/>
          </a:bodyPr>
          <a:lstStyle>
            <a:lvl1pPr marL="457200" lvl="0"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marL="914400" lvl="1"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marL="1371600" lvl="2"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marL="1828800" lvl="3"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marL="2286000" lvl="4"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marL="2743200" lvl="5"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marL="3200400" lvl="6"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marL="3657600" lvl="7"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marL="4114800" lvl="8"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a:endParaRPr/>
          </a:p>
        </p:txBody>
      </p:sp>
      <p:sp>
        <p:nvSpPr>
          <p:cNvPr id="70" name="Google Shape;70;p12"/>
          <p:cNvSpPr txBox="1">
            <a:spLocks noGrp="1"/>
          </p:cNvSpPr>
          <p:nvPr>
            <p:ph type="title"/>
          </p:nvPr>
        </p:nvSpPr>
        <p:spPr>
          <a:xfrm>
            <a:off x="956138" y="327150"/>
            <a:ext cx="2743200" cy="39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400"/>
              <a:buFont typeface="Albert Sans"/>
              <a:buNone/>
              <a:defRPr sz="1400" b="1">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2"/>
          <p:cNvSpPr txBox="1">
            <a:spLocks noGrp="1"/>
          </p:cNvSpPr>
          <p:nvPr>
            <p:ph type="body" idx="2"/>
          </p:nvPr>
        </p:nvSpPr>
        <p:spPr>
          <a:xfrm>
            <a:off x="5235225" y="824225"/>
            <a:ext cx="3321600" cy="3470400"/>
          </a:xfrm>
          <a:prstGeom prst="rect">
            <a:avLst/>
          </a:prstGeom>
          <a:noFill/>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Albert Sans"/>
              <a:buChar char="●"/>
              <a:defRPr u="none">
                <a:solidFill>
                  <a:schemeClr val="dk2"/>
                </a:solidFill>
              </a:defRPr>
            </a:lvl1pPr>
            <a:lvl2pPr marL="914400" lvl="1" indent="-317500">
              <a:lnSpc>
                <a:spcPct val="115000"/>
              </a:lnSpc>
              <a:spcBef>
                <a:spcPts val="1000"/>
              </a:spcBef>
              <a:spcAft>
                <a:spcPts val="0"/>
              </a:spcAft>
              <a:buClr>
                <a:schemeClr val="dk2"/>
              </a:buClr>
              <a:buSzPts val="1400"/>
              <a:buChar char="○"/>
              <a:defRPr u="none">
                <a:solidFill>
                  <a:schemeClr val="dk2"/>
                </a:solidFill>
              </a:defRPr>
            </a:lvl2pPr>
            <a:lvl3pPr marL="1371600" lvl="2" indent="-317500">
              <a:lnSpc>
                <a:spcPct val="115000"/>
              </a:lnSpc>
              <a:spcBef>
                <a:spcPts val="1000"/>
              </a:spcBef>
              <a:spcAft>
                <a:spcPts val="0"/>
              </a:spcAft>
              <a:buClr>
                <a:schemeClr val="dk2"/>
              </a:buClr>
              <a:buSzPts val="1400"/>
              <a:buChar char="■"/>
              <a:defRPr u="none">
                <a:solidFill>
                  <a:schemeClr val="dk2"/>
                </a:solidFill>
              </a:defRPr>
            </a:lvl3pPr>
            <a:lvl4pPr marL="1828800" lvl="3" indent="-317500">
              <a:lnSpc>
                <a:spcPct val="115000"/>
              </a:lnSpc>
              <a:spcBef>
                <a:spcPts val="1000"/>
              </a:spcBef>
              <a:spcAft>
                <a:spcPts val="0"/>
              </a:spcAft>
              <a:buClr>
                <a:schemeClr val="dk2"/>
              </a:buClr>
              <a:buSzPts val="1400"/>
              <a:buChar char="●"/>
              <a:defRPr u="none">
                <a:solidFill>
                  <a:schemeClr val="dk2"/>
                </a:solidFill>
              </a:defRPr>
            </a:lvl4pPr>
            <a:lvl5pPr marL="2286000" lvl="4" indent="-317500">
              <a:lnSpc>
                <a:spcPct val="115000"/>
              </a:lnSpc>
              <a:spcBef>
                <a:spcPts val="1000"/>
              </a:spcBef>
              <a:spcAft>
                <a:spcPts val="0"/>
              </a:spcAft>
              <a:buClr>
                <a:schemeClr val="dk2"/>
              </a:buClr>
              <a:buSzPts val="1400"/>
              <a:buChar char="○"/>
              <a:defRPr u="none">
                <a:solidFill>
                  <a:schemeClr val="dk2"/>
                </a:solidFill>
              </a:defRPr>
            </a:lvl5pPr>
            <a:lvl6pPr marL="2743200" lvl="5" indent="-317500">
              <a:lnSpc>
                <a:spcPct val="115000"/>
              </a:lnSpc>
              <a:spcBef>
                <a:spcPts val="1000"/>
              </a:spcBef>
              <a:spcAft>
                <a:spcPts val="0"/>
              </a:spcAft>
              <a:buClr>
                <a:schemeClr val="dk2"/>
              </a:buClr>
              <a:buSzPts val="1400"/>
              <a:buChar char="■"/>
              <a:defRPr u="none">
                <a:solidFill>
                  <a:schemeClr val="dk2"/>
                </a:solidFill>
              </a:defRPr>
            </a:lvl6pPr>
            <a:lvl7pPr marL="3200400" lvl="6" indent="-317500">
              <a:lnSpc>
                <a:spcPct val="115000"/>
              </a:lnSpc>
              <a:spcBef>
                <a:spcPts val="1000"/>
              </a:spcBef>
              <a:spcAft>
                <a:spcPts val="0"/>
              </a:spcAft>
              <a:buClr>
                <a:schemeClr val="dk2"/>
              </a:buClr>
              <a:buSzPts val="1400"/>
              <a:buChar char="●"/>
              <a:defRPr u="none">
                <a:solidFill>
                  <a:schemeClr val="dk2"/>
                </a:solidFill>
              </a:defRPr>
            </a:lvl7pPr>
            <a:lvl8pPr marL="3657600" lvl="7" indent="-317500">
              <a:lnSpc>
                <a:spcPct val="115000"/>
              </a:lnSpc>
              <a:spcBef>
                <a:spcPts val="1000"/>
              </a:spcBef>
              <a:spcAft>
                <a:spcPts val="0"/>
              </a:spcAft>
              <a:buClr>
                <a:schemeClr val="dk2"/>
              </a:buClr>
              <a:buSzPts val="1400"/>
              <a:buChar char="○"/>
              <a:defRPr u="none">
                <a:solidFill>
                  <a:schemeClr val="dk2"/>
                </a:solidFill>
              </a:defRPr>
            </a:lvl8pPr>
            <a:lvl9pPr marL="4114800" lvl="8" indent="-317500">
              <a:lnSpc>
                <a:spcPct val="115000"/>
              </a:lnSpc>
              <a:spcBef>
                <a:spcPts val="1000"/>
              </a:spcBef>
              <a:spcAft>
                <a:spcPts val="1000"/>
              </a:spcAft>
              <a:buClr>
                <a:schemeClr val="dk2"/>
              </a:buClr>
              <a:buSzPts val="1400"/>
              <a:buChar char="■"/>
              <a:defRPr u="none">
                <a:solidFill>
                  <a:schemeClr val="dk2"/>
                </a:solidFill>
              </a:defRPr>
            </a:lvl9pPr>
          </a:lstStyle>
          <a:p>
            <a:endParaRPr/>
          </a:p>
        </p:txBody>
      </p:sp>
      <p:sp>
        <p:nvSpPr>
          <p:cNvPr id="72" name="Google Shape;72;p12"/>
          <p:cNvSpPr>
            <a:spLocks noGrp="1"/>
          </p:cNvSpPr>
          <p:nvPr>
            <p:ph type="pic" idx="3"/>
          </p:nvPr>
        </p:nvSpPr>
        <p:spPr>
          <a:xfrm>
            <a:off x="8596800" y="223475"/>
            <a:ext cx="318600" cy="318600"/>
          </a:xfrm>
          <a:prstGeom prst="ellipse">
            <a:avLst/>
          </a:prstGeom>
          <a:noFill/>
          <a:ln>
            <a:noFill/>
          </a:ln>
        </p:spPr>
      </p:sp>
      <p:sp>
        <p:nvSpPr>
          <p:cNvPr id="73" name="Google Shape;73;p12"/>
          <p:cNvSpPr txBox="1">
            <a:spLocks noGrp="1"/>
          </p:cNvSpPr>
          <p:nvPr>
            <p:ph type="title" idx="4"/>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cept">
  <p:cSld name="CUSTOM_4_1">
    <p:bg>
      <p:bgPr>
        <a:solidFill>
          <a:schemeClr val="lt1"/>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949503" y="770775"/>
            <a:ext cx="7171500" cy="16137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marL="914400" lvl="1"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marL="1371600" lvl="2"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marL="1828800" lvl="3"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marL="2286000" lvl="4"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marL="2743200" lvl="5"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marL="3200400" lvl="6"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marL="3657600" lvl="7"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marL="4114800" lvl="8"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a:endParaRPr/>
          </a:p>
        </p:txBody>
      </p:sp>
      <p:sp>
        <p:nvSpPr>
          <p:cNvPr id="76" name="Google Shape;76;p13"/>
          <p:cNvSpPr txBox="1">
            <a:spLocks noGrp="1"/>
          </p:cNvSpPr>
          <p:nvPr>
            <p:ph type="title"/>
          </p:nvPr>
        </p:nvSpPr>
        <p:spPr>
          <a:xfrm>
            <a:off x="956138" y="327150"/>
            <a:ext cx="2743200" cy="39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400"/>
              <a:buFont typeface="Albert Sans"/>
              <a:buNone/>
              <a:defRPr sz="1400" b="1">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3"/>
          <p:cNvSpPr txBox="1">
            <a:spLocks noGrp="1"/>
          </p:cNvSpPr>
          <p:nvPr>
            <p:ph type="body" idx="2"/>
          </p:nvPr>
        </p:nvSpPr>
        <p:spPr>
          <a:xfrm>
            <a:off x="961716" y="2599900"/>
            <a:ext cx="7145100" cy="1802100"/>
          </a:xfrm>
          <a:prstGeom prst="rect">
            <a:avLst/>
          </a:prstGeom>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Albert Sans"/>
              <a:buChar char="●"/>
              <a:defRPr u="none">
                <a:solidFill>
                  <a:schemeClr val="dk2"/>
                </a:solidFill>
              </a:defRPr>
            </a:lvl1pPr>
            <a:lvl2pPr marL="914400" lvl="1" indent="-317500">
              <a:lnSpc>
                <a:spcPct val="115000"/>
              </a:lnSpc>
              <a:spcBef>
                <a:spcPts val="1000"/>
              </a:spcBef>
              <a:spcAft>
                <a:spcPts val="0"/>
              </a:spcAft>
              <a:buClr>
                <a:schemeClr val="dk2"/>
              </a:buClr>
              <a:buSzPts val="1400"/>
              <a:buChar char="○"/>
              <a:defRPr u="none">
                <a:solidFill>
                  <a:schemeClr val="dk2"/>
                </a:solidFill>
              </a:defRPr>
            </a:lvl2pPr>
            <a:lvl3pPr marL="1371600" lvl="2" indent="-317500">
              <a:lnSpc>
                <a:spcPct val="115000"/>
              </a:lnSpc>
              <a:spcBef>
                <a:spcPts val="1000"/>
              </a:spcBef>
              <a:spcAft>
                <a:spcPts val="0"/>
              </a:spcAft>
              <a:buClr>
                <a:schemeClr val="dk2"/>
              </a:buClr>
              <a:buSzPts val="1400"/>
              <a:buChar char="■"/>
              <a:defRPr u="none">
                <a:solidFill>
                  <a:schemeClr val="dk2"/>
                </a:solidFill>
              </a:defRPr>
            </a:lvl3pPr>
            <a:lvl4pPr marL="1828800" lvl="3" indent="-317500">
              <a:lnSpc>
                <a:spcPct val="115000"/>
              </a:lnSpc>
              <a:spcBef>
                <a:spcPts val="1000"/>
              </a:spcBef>
              <a:spcAft>
                <a:spcPts val="0"/>
              </a:spcAft>
              <a:buClr>
                <a:schemeClr val="dk2"/>
              </a:buClr>
              <a:buSzPts val="1400"/>
              <a:buChar char="●"/>
              <a:defRPr u="none">
                <a:solidFill>
                  <a:schemeClr val="dk2"/>
                </a:solidFill>
              </a:defRPr>
            </a:lvl4pPr>
            <a:lvl5pPr marL="2286000" lvl="4" indent="-317500">
              <a:lnSpc>
                <a:spcPct val="115000"/>
              </a:lnSpc>
              <a:spcBef>
                <a:spcPts val="1000"/>
              </a:spcBef>
              <a:spcAft>
                <a:spcPts val="0"/>
              </a:spcAft>
              <a:buClr>
                <a:schemeClr val="dk2"/>
              </a:buClr>
              <a:buSzPts val="1400"/>
              <a:buChar char="○"/>
              <a:defRPr u="none">
                <a:solidFill>
                  <a:schemeClr val="dk2"/>
                </a:solidFill>
              </a:defRPr>
            </a:lvl5pPr>
            <a:lvl6pPr marL="2743200" lvl="5" indent="-317500">
              <a:lnSpc>
                <a:spcPct val="115000"/>
              </a:lnSpc>
              <a:spcBef>
                <a:spcPts val="1000"/>
              </a:spcBef>
              <a:spcAft>
                <a:spcPts val="0"/>
              </a:spcAft>
              <a:buClr>
                <a:schemeClr val="dk2"/>
              </a:buClr>
              <a:buSzPts val="1400"/>
              <a:buChar char="■"/>
              <a:defRPr u="none">
                <a:solidFill>
                  <a:schemeClr val="dk2"/>
                </a:solidFill>
              </a:defRPr>
            </a:lvl6pPr>
            <a:lvl7pPr marL="3200400" lvl="6" indent="-317500">
              <a:lnSpc>
                <a:spcPct val="115000"/>
              </a:lnSpc>
              <a:spcBef>
                <a:spcPts val="1000"/>
              </a:spcBef>
              <a:spcAft>
                <a:spcPts val="0"/>
              </a:spcAft>
              <a:buClr>
                <a:schemeClr val="dk2"/>
              </a:buClr>
              <a:buSzPts val="1400"/>
              <a:buChar char="●"/>
              <a:defRPr u="none">
                <a:solidFill>
                  <a:schemeClr val="dk2"/>
                </a:solidFill>
              </a:defRPr>
            </a:lvl7pPr>
            <a:lvl8pPr marL="3657600" lvl="7" indent="-317500">
              <a:lnSpc>
                <a:spcPct val="115000"/>
              </a:lnSpc>
              <a:spcBef>
                <a:spcPts val="1000"/>
              </a:spcBef>
              <a:spcAft>
                <a:spcPts val="0"/>
              </a:spcAft>
              <a:buClr>
                <a:schemeClr val="dk2"/>
              </a:buClr>
              <a:buSzPts val="1400"/>
              <a:buChar char="○"/>
              <a:defRPr u="none">
                <a:solidFill>
                  <a:schemeClr val="dk2"/>
                </a:solidFill>
              </a:defRPr>
            </a:lvl8pPr>
            <a:lvl9pPr marL="4114800" lvl="8" indent="-317500">
              <a:lnSpc>
                <a:spcPct val="115000"/>
              </a:lnSpc>
              <a:spcBef>
                <a:spcPts val="1000"/>
              </a:spcBef>
              <a:spcAft>
                <a:spcPts val="1000"/>
              </a:spcAft>
              <a:buClr>
                <a:schemeClr val="dk2"/>
              </a:buClr>
              <a:buSzPts val="1400"/>
              <a:buChar char="■"/>
              <a:defRPr u="none">
                <a:solidFill>
                  <a:schemeClr val="dk2"/>
                </a:solidFill>
              </a:defRPr>
            </a:lvl9pPr>
          </a:lstStyle>
          <a:p>
            <a:endParaRPr/>
          </a:p>
        </p:txBody>
      </p:sp>
      <p:sp>
        <p:nvSpPr>
          <p:cNvPr id="78" name="Google Shape;78;p13"/>
          <p:cNvSpPr>
            <a:spLocks noGrp="1"/>
          </p:cNvSpPr>
          <p:nvPr>
            <p:ph type="pic" idx="3"/>
          </p:nvPr>
        </p:nvSpPr>
        <p:spPr>
          <a:xfrm>
            <a:off x="8596800" y="223475"/>
            <a:ext cx="318600" cy="318600"/>
          </a:xfrm>
          <a:prstGeom prst="ellipse">
            <a:avLst/>
          </a:prstGeom>
          <a:noFill/>
          <a:ln>
            <a:noFill/>
          </a:ln>
        </p:spPr>
      </p:sp>
      <p:sp>
        <p:nvSpPr>
          <p:cNvPr id="79" name="Google Shape;79;p13"/>
          <p:cNvSpPr txBox="1">
            <a:spLocks noGrp="1"/>
          </p:cNvSpPr>
          <p:nvPr>
            <p:ph type="title" idx="4"/>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e Problem">
  <p:cSld name="CUSTOM_6">
    <p:spTree>
      <p:nvGrpSpPr>
        <p:cNvPr id="1" name="Shape 80"/>
        <p:cNvGrpSpPr/>
        <p:nvPr/>
      </p:nvGrpSpPr>
      <p:grpSpPr>
        <a:xfrm>
          <a:off x="0" y="0"/>
          <a:ext cx="0" cy="0"/>
          <a:chOff x="0" y="0"/>
          <a:chExt cx="0" cy="0"/>
        </a:xfrm>
      </p:grpSpPr>
      <p:sp>
        <p:nvSpPr>
          <p:cNvPr id="81" name="Google Shape;81;p14"/>
          <p:cNvSpPr>
            <a:spLocks noGrp="1"/>
          </p:cNvSpPr>
          <p:nvPr>
            <p:ph type="pic" idx="2"/>
          </p:nvPr>
        </p:nvSpPr>
        <p:spPr>
          <a:xfrm>
            <a:off x="8596800" y="223475"/>
            <a:ext cx="318600" cy="318600"/>
          </a:xfrm>
          <a:prstGeom prst="ellipse">
            <a:avLst/>
          </a:prstGeom>
          <a:noFill/>
          <a:ln>
            <a:noFill/>
          </a:ln>
        </p:spPr>
      </p:sp>
      <p:sp>
        <p:nvSpPr>
          <p:cNvPr id="82" name="Google Shape;82;p14"/>
          <p:cNvSpPr txBox="1">
            <a:spLocks noGrp="1"/>
          </p:cNvSpPr>
          <p:nvPr>
            <p:ph type="title"/>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83" name="Google Shape;83;p14"/>
          <p:cNvSpPr txBox="1">
            <a:spLocks noGrp="1"/>
          </p:cNvSpPr>
          <p:nvPr>
            <p:ph type="subTitle" idx="1"/>
          </p:nvPr>
        </p:nvSpPr>
        <p:spPr>
          <a:xfrm>
            <a:off x="958450" y="2692875"/>
            <a:ext cx="7137900" cy="2013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400"/>
              <a:buFont typeface="Nanum Myeongjo"/>
              <a:buNone/>
              <a:defRPr sz="2400" b="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a:endParaRPr/>
          </a:p>
        </p:txBody>
      </p:sp>
      <p:sp>
        <p:nvSpPr>
          <p:cNvPr id="84" name="Google Shape;84;p14"/>
          <p:cNvSpPr txBox="1">
            <a:spLocks noGrp="1"/>
          </p:cNvSpPr>
          <p:nvPr>
            <p:ph type="title" idx="3"/>
          </p:nvPr>
        </p:nvSpPr>
        <p:spPr>
          <a:xfrm>
            <a:off x="956150" y="555750"/>
            <a:ext cx="3558600" cy="39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1400"/>
              <a:buFont typeface="Albert Sans"/>
              <a:buNone/>
              <a:defRPr sz="1400" b="1">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85" name="Google Shape;85;p14"/>
          <p:cNvSpPr txBox="1">
            <a:spLocks noGrp="1"/>
          </p:cNvSpPr>
          <p:nvPr>
            <p:ph type="title" idx="4"/>
          </p:nvPr>
        </p:nvSpPr>
        <p:spPr>
          <a:xfrm>
            <a:off x="941263" y="866159"/>
            <a:ext cx="7137900" cy="20133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eatures &amp; Benefits">
  <p:cSld name="CUSTOM_7">
    <p:spTree>
      <p:nvGrpSpPr>
        <p:cNvPr id="1" name="Shape 86"/>
        <p:cNvGrpSpPr/>
        <p:nvPr/>
      </p:nvGrpSpPr>
      <p:grpSpPr>
        <a:xfrm>
          <a:off x="0" y="0"/>
          <a:ext cx="0" cy="0"/>
          <a:chOff x="0" y="0"/>
          <a:chExt cx="0" cy="0"/>
        </a:xfrm>
      </p:grpSpPr>
      <p:sp>
        <p:nvSpPr>
          <p:cNvPr id="87" name="Google Shape;87;p15"/>
          <p:cNvSpPr txBox="1">
            <a:spLocks noGrp="1"/>
          </p:cNvSpPr>
          <p:nvPr>
            <p:ph type="subTitle" idx="1"/>
          </p:nvPr>
        </p:nvSpPr>
        <p:spPr>
          <a:xfrm>
            <a:off x="-394525" y="762900"/>
            <a:ext cx="2958300" cy="116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a:endParaRPr/>
          </a:p>
        </p:txBody>
      </p:sp>
      <p:sp>
        <p:nvSpPr>
          <p:cNvPr id="88" name="Google Shape;88;p15"/>
          <p:cNvSpPr txBox="1">
            <a:spLocks noGrp="1"/>
          </p:cNvSpPr>
          <p:nvPr>
            <p:ph type="subTitle" idx="2"/>
          </p:nvPr>
        </p:nvSpPr>
        <p:spPr>
          <a:xfrm>
            <a:off x="7780000" y="762900"/>
            <a:ext cx="1961700" cy="116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a:endParaRPr/>
          </a:p>
        </p:txBody>
      </p:sp>
      <p:sp>
        <p:nvSpPr>
          <p:cNvPr id="89" name="Google Shape;89;p15"/>
          <p:cNvSpPr txBox="1">
            <a:spLocks noGrp="1"/>
          </p:cNvSpPr>
          <p:nvPr>
            <p:ph type="subTitle" idx="3"/>
          </p:nvPr>
        </p:nvSpPr>
        <p:spPr>
          <a:xfrm>
            <a:off x="-867225" y="1991550"/>
            <a:ext cx="2011500" cy="116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a:endParaRPr/>
          </a:p>
        </p:txBody>
      </p:sp>
      <p:sp>
        <p:nvSpPr>
          <p:cNvPr id="90" name="Google Shape;90;p15"/>
          <p:cNvSpPr txBox="1">
            <a:spLocks noGrp="1"/>
          </p:cNvSpPr>
          <p:nvPr>
            <p:ph type="subTitle" idx="4"/>
          </p:nvPr>
        </p:nvSpPr>
        <p:spPr>
          <a:xfrm>
            <a:off x="1384800" y="1991550"/>
            <a:ext cx="1961700" cy="116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a:endParaRPr/>
          </a:p>
        </p:txBody>
      </p:sp>
      <p:sp>
        <p:nvSpPr>
          <p:cNvPr id="91" name="Google Shape;91;p15"/>
          <p:cNvSpPr txBox="1">
            <a:spLocks noGrp="1"/>
          </p:cNvSpPr>
          <p:nvPr>
            <p:ph type="subTitle" idx="5"/>
          </p:nvPr>
        </p:nvSpPr>
        <p:spPr>
          <a:xfrm>
            <a:off x="3556975" y="1991550"/>
            <a:ext cx="4403400" cy="116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6000"/>
              <a:buNone/>
              <a:defRPr sz="6000" b="0"/>
            </a:lvl1pPr>
            <a:lvl2pPr lvl="1">
              <a:spcBef>
                <a:spcPts val="0"/>
              </a:spcBef>
              <a:spcAft>
                <a:spcPts val="0"/>
              </a:spcAft>
              <a:buClr>
                <a:schemeClr val="lt1"/>
              </a:buClr>
              <a:buSzPts val="6000"/>
              <a:buFont typeface="Albert Sans"/>
              <a:buNone/>
              <a:defRPr sz="6000"/>
            </a:lvl2pPr>
            <a:lvl3pPr lvl="2">
              <a:spcBef>
                <a:spcPts val="0"/>
              </a:spcBef>
              <a:spcAft>
                <a:spcPts val="0"/>
              </a:spcAft>
              <a:buClr>
                <a:schemeClr val="lt1"/>
              </a:buClr>
              <a:buSzPts val="6000"/>
              <a:buFont typeface="Albert Sans"/>
              <a:buNone/>
              <a:defRPr sz="6000"/>
            </a:lvl3pPr>
            <a:lvl4pPr lvl="3">
              <a:spcBef>
                <a:spcPts val="0"/>
              </a:spcBef>
              <a:spcAft>
                <a:spcPts val="0"/>
              </a:spcAft>
              <a:buClr>
                <a:schemeClr val="lt1"/>
              </a:buClr>
              <a:buSzPts val="6000"/>
              <a:buFont typeface="Albert Sans"/>
              <a:buNone/>
              <a:defRPr sz="6000"/>
            </a:lvl4pPr>
            <a:lvl5pPr lvl="4">
              <a:spcBef>
                <a:spcPts val="0"/>
              </a:spcBef>
              <a:spcAft>
                <a:spcPts val="0"/>
              </a:spcAft>
              <a:buClr>
                <a:schemeClr val="lt1"/>
              </a:buClr>
              <a:buSzPts val="6000"/>
              <a:buFont typeface="Albert Sans"/>
              <a:buNone/>
              <a:defRPr sz="6000"/>
            </a:lvl5pPr>
            <a:lvl6pPr lvl="5">
              <a:spcBef>
                <a:spcPts val="0"/>
              </a:spcBef>
              <a:spcAft>
                <a:spcPts val="0"/>
              </a:spcAft>
              <a:buClr>
                <a:schemeClr val="lt1"/>
              </a:buClr>
              <a:buSzPts val="6000"/>
              <a:buFont typeface="Albert Sans"/>
              <a:buNone/>
              <a:defRPr sz="6000"/>
            </a:lvl6pPr>
            <a:lvl7pPr lvl="6">
              <a:spcBef>
                <a:spcPts val="0"/>
              </a:spcBef>
              <a:spcAft>
                <a:spcPts val="0"/>
              </a:spcAft>
              <a:buClr>
                <a:schemeClr val="lt1"/>
              </a:buClr>
              <a:buSzPts val="6000"/>
              <a:buFont typeface="Albert Sans"/>
              <a:buNone/>
              <a:defRPr sz="6000"/>
            </a:lvl7pPr>
            <a:lvl8pPr lvl="7">
              <a:spcBef>
                <a:spcPts val="0"/>
              </a:spcBef>
              <a:spcAft>
                <a:spcPts val="0"/>
              </a:spcAft>
              <a:buClr>
                <a:schemeClr val="lt1"/>
              </a:buClr>
              <a:buSzPts val="6000"/>
              <a:buFont typeface="Albert Sans"/>
              <a:buNone/>
              <a:defRPr sz="6000"/>
            </a:lvl8pPr>
            <a:lvl9pPr lvl="8">
              <a:spcBef>
                <a:spcPts val="0"/>
              </a:spcBef>
              <a:spcAft>
                <a:spcPts val="0"/>
              </a:spcAft>
              <a:buClr>
                <a:schemeClr val="lt1"/>
              </a:buClr>
              <a:buSzPts val="6000"/>
              <a:buFont typeface="Albert Sans"/>
              <a:buNone/>
              <a:defRPr sz="6000"/>
            </a:lvl9pPr>
          </a:lstStyle>
          <a:p>
            <a:endParaRPr/>
          </a:p>
        </p:txBody>
      </p:sp>
      <p:sp>
        <p:nvSpPr>
          <p:cNvPr id="92" name="Google Shape;92;p15"/>
          <p:cNvSpPr txBox="1">
            <a:spLocks noGrp="1"/>
          </p:cNvSpPr>
          <p:nvPr>
            <p:ph type="subTitle" idx="6"/>
          </p:nvPr>
        </p:nvSpPr>
        <p:spPr>
          <a:xfrm>
            <a:off x="8207225" y="1991550"/>
            <a:ext cx="2216400" cy="116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a:endParaRPr/>
          </a:p>
        </p:txBody>
      </p:sp>
      <p:sp>
        <p:nvSpPr>
          <p:cNvPr id="93" name="Google Shape;93;p15"/>
          <p:cNvSpPr txBox="1">
            <a:spLocks noGrp="1"/>
          </p:cNvSpPr>
          <p:nvPr>
            <p:ph type="subTitle" idx="7"/>
          </p:nvPr>
        </p:nvSpPr>
        <p:spPr>
          <a:xfrm>
            <a:off x="307950" y="3220200"/>
            <a:ext cx="3807600" cy="116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a:endParaRPr/>
          </a:p>
        </p:txBody>
      </p:sp>
      <p:sp>
        <p:nvSpPr>
          <p:cNvPr id="94" name="Google Shape;94;p15"/>
          <p:cNvSpPr txBox="1">
            <a:spLocks noGrp="1"/>
          </p:cNvSpPr>
          <p:nvPr>
            <p:ph type="subTitle" idx="8"/>
          </p:nvPr>
        </p:nvSpPr>
        <p:spPr>
          <a:xfrm>
            <a:off x="4367925" y="3220200"/>
            <a:ext cx="2121000" cy="116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a:endParaRPr/>
          </a:p>
        </p:txBody>
      </p:sp>
      <p:sp>
        <p:nvSpPr>
          <p:cNvPr id="95" name="Google Shape;95;p15"/>
          <p:cNvSpPr txBox="1">
            <a:spLocks noGrp="1"/>
          </p:cNvSpPr>
          <p:nvPr>
            <p:ph type="subTitle" idx="9"/>
          </p:nvPr>
        </p:nvSpPr>
        <p:spPr>
          <a:xfrm>
            <a:off x="6718750" y="3220200"/>
            <a:ext cx="2383200" cy="116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a:endParaRPr/>
          </a:p>
        </p:txBody>
      </p:sp>
      <p:sp>
        <p:nvSpPr>
          <p:cNvPr id="96" name="Google Shape;96;p15"/>
          <p:cNvSpPr txBox="1">
            <a:spLocks noGrp="1"/>
          </p:cNvSpPr>
          <p:nvPr>
            <p:ph type="subTitle" idx="13"/>
          </p:nvPr>
        </p:nvSpPr>
        <p:spPr>
          <a:xfrm>
            <a:off x="2793625" y="762900"/>
            <a:ext cx="2143500" cy="116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a:endParaRPr/>
          </a:p>
        </p:txBody>
      </p:sp>
      <p:sp>
        <p:nvSpPr>
          <p:cNvPr id="97" name="Google Shape;97;p15"/>
          <p:cNvSpPr txBox="1">
            <a:spLocks noGrp="1"/>
          </p:cNvSpPr>
          <p:nvPr>
            <p:ph type="subTitle" idx="14"/>
          </p:nvPr>
        </p:nvSpPr>
        <p:spPr>
          <a:xfrm>
            <a:off x="5151963" y="762900"/>
            <a:ext cx="2413200" cy="116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a:endParaRPr/>
          </a:p>
        </p:txBody>
      </p:sp>
      <p:sp>
        <p:nvSpPr>
          <p:cNvPr id="98" name="Google Shape;98;p15"/>
          <p:cNvSpPr>
            <a:spLocks noGrp="1"/>
          </p:cNvSpPr>
          <p:nvPr>
            <p:ph type="pic" idx="15"/>
          </p:nvPr>
        </p:nvSpPr>
        <p:spPr>
          <a:xfrm>
            <a:off x="8596800" y="223475"/>
            <a:ext cx="318600" cy="318600"/>
          </a:xfrm>
          <a:prstGeom prst="ellipse">
            <a:avLst/>
          </a:prstGeom>
          <a:noFill/>
          <a:ln>
            <a:noFill/>
          </a:ln>
        </p:spPr>
      </p:sp>
      <p:sp>
        <p:nvSpPr>
          <p:cNvPr id="99" name="Google Shape;99;p15"/>
          <p:cNvSpPr txBox="1">
            <a:spLocks noGrp="1"/>
          </p:cNvSpPr>
          <p:nvPr>
            <p:ph type="title"/>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ine Graph">
  <p:cSld name="CUSTOM_8">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956150" y="327150"/>
            <a:ext cx="3558600" cy="39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1400"/>
              <a:buFont typeface="Albert Sans"/>
              <a:buNone/>
              <a:defRPr sz="1400" b="1">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102" name="Google Shape;102;p16"/>
          <p:cNvSpPr>
            <a:spLocks noGrp="1"/>
          </p:cNvSpPr>
          <p:nvPr>
            <p:ph type="pic" idx="2"/>
          </p:nvPr>
        </p:nvSpPr>
        <p:spPr>
          <a:xfrm>
            <a:off x="8596800" y="223475"/>
            <a:ext cx="318600" cy="318600"/>
          </a:xfrm>
          <a:prstGeom prst="ellipse">
            <a:avLst/>
          </a:prstGeom>
          <a:noFill/>
          <a:ln>
            <a:noFill/>
          </a:ln>
        </p:spPr>
      </p:sp>
      <p:sp>
        <p:nvSpPr>
          <p:cNvPr id="103" name="Google Shape;103;p16"/>
          <p:cNvSpPr txBox="1">
            <a:spLocks noGrp="1"/>
          </p:cNvSpPr>
          <p:nvPr>
            <p:ph type="subTitle" idx="1"/>
          </p:nvPr>
        </p:nvSpPr>
        <p:spPr>
          <a:xfrm>
            <a:off x="3831000" y="327150"/>
            <a:ext cx="4500300" cy="1202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6"/>
          <p:cNvSpPr txBox="1">
            <a:spLocks noGrp="1"/>
          </p:cNvSpPr>
          <p:nvPr>
            <p:ph type="title" idx="3"/>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e Graph">
  <p:cSld name="CUSTOM_8_1">
    <p:spTree>
      <p:nvGrpSpPr>
        <p:cNvPr id="1" name="Shape 105"/>
        <p:cNvGrpSpPr/>
        <p:nvPr/>
      </p:nvGrpSpPr>
      <p:grpSpPr>
        <a:xfrm>
          <a:off x="0" y="0"/>
          <a:ext cx="0" cy="0"/>
          <a:chOff x="0" y="0"/>
          <a:chExt cx="0" cy="0"/>
        </a:xfrm>
      </p:grpSpPr>
      <p:sp>
        <p:nvSpPr>
          <p:cNvPr id="106" name="Google Shape;106;p17"/>
          <p:cNvSpPr txBox="1">
            <a:spLocks noGrp="1"/>
          </p:cNvSpPr>
          <p:nvPr>
            <p:ph type="subTitle" idx="1"/>
          </p:nvPr>
        </p:nvSpPr>
        <p:spPr>
          <a:xfrm>
            <a:off x="955475" y="1615450"/>
            <a:ext cx="3291600" cy="28500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7"/>
          <p:cNvSpPr txBox="1">
            <a:spLocks noGrp="1"/>
          </p:cNvSpPr>
          <p:nvPr>
            <p:ph type="title"/>
          </p:nvPr>
        </p:nvSpPr>
        <p:spPr>
          <a:xfrm>
            <a:off x="956150" y="327150"/>
            <a:ext cx="3558600" cy="39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400"/>
              <a:buFont typeface="Albert Sans"/>
              <a:buNone/>
              <a:defRPr sz="1400" b="1">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108" name="Google Shape;108;p17"/>
          <p:cNvSpPr>
            <a:spLocks noGrp="1"/>
          </p:cNvSpPr>
          <p:nvPr>
            <p:ph type="pic" idx="2"/>
          </p:nvPr>
        </p:nvSpPr>
        <p:spPr>
          <a:xfrm>
            <a:off x="8596800" y="223475"/>
            <a:ext cx="318600" cy="318600"/>
          </a:xfrm>
          <a:prstGeom prst="ellipse">
            <a:avLst/>
          </a:prstGeom>
          <a:noFill/>
          <a:ln>
            <a:noFill/>
          </a:ln>
        </p:spPr>
      </p:sp>
      <p:sp>
        <p:nvSpPr>
          <p:cNvPr id="109" name="Google Shape;109;p17"/>
          <p:cNvSpPr txBox="1">
            <a:spLocks noGrp="1"/>
          </p:cNvSpPr>
          <p:nvPr>
            <p:ph type="title" idx="3"/>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e Solution">
  <p:cSld name="CUSTOM_9">
    <p:bg>
      <p:bgPr>
        <a:solidFill>
          <a:schemeClr val="accent1"/>
        </a:solidFill>
        <a:effectLst/>
      </p:bgPr>
    </p:bg>
    <p:spTree>
      <p:nvGrpSpPr>
        <p:cNvPr id="1" name="Shape 110"/>
        <p:cNvGrpSpPr/>
        <p:nvPr/>
      </p:nvGrpSpPr>
      <p:grpSpPr>
        <a:xfrm>
          <a:off x="0" y="0"/>
          <a:ext cx="0" cy="0"/>
          <a:chOff x="0" y="0"/>
          <a:chExt cx="0" cy="0"/>
        </a:xfrm>
      </p:grpSpPr>
      <p:sp>
        <p:nvSpPr>
          <p:cNvPr id="111" name="Google Shape;111;p18"/>
          <p:cNvSpPr/>
          <p:nvPr/>
        </p:nvSpPr>
        <p:spPr>
          <a:xfrm>
            <a:off x="116350" y="93175"/>
            <a:ext cx="8904000" cy="4914900"/>
          </a:xfrm>
          <a:prstGeom prst="roundRect">
            <a:avLst>
              <a:gd name="adj" fmla="val 261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8"/>
          <p:cNvSpPr txBox="1">
            <a:spLocks noGrp="1"/>
          </p:cNvSpPr>
          <p:nvPr>
            <p:ph type="subTitle" idx="1"/>
          </p:nvPr>
        </p:nvSpPr>
        <p:spPr>
          <a:xfrm>
            <a:off x="958450" y="2692875"/>
            <a:ext cx="7137900" cy="2013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400"/>
              <a:buFont typeface="Nanum Myeongjo"/>
              <a:buNone/>
              <a:defRPr sz="2400" b="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2pPr>
            <a:lvl3pPr lvl="2">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3pPr>
            <a:lvl4pPr lvl="3">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4pPr>
            <a:lvl5pPr lvl="4">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5pPr>
            <a:lvl6pPr lvl="5">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6pPr>
            <a:lvl7pPr lvl="6">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7pPr>
            <a:lvl8pPr lvl="7">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8pPr>
            <a:lvl9pPr lvl="8">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9pPr>
          </a:lstStyle>
          <a:p>
            <a:endParaRPr/>
          </a:p>
        </p:txBody>
      </p:sp>
      <p:sp>
        <p:nvSpPr>
          <p:cNvPr id="113" name="Google Shape;113;p18"/>
          <p:cNvSpPr txBox="1">
            <a:spLocks noGrp="1"/>
          </p:cNvSpPr>
          <p:nvPr>
            <p:ph type="title"/>
          </p:nvPr>
        </p:nvSpPr>
        <p:spPr>
          <a:xfrm>
            <a:off x="956150" y="555750"/>
            <a:ext cx="3558600" cy="39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400"/>
              <a:buFont typeface="Albert Sans"/>
              <a:buNone/>
              <a:defRPr sz="1400" b="1">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14" name="Google Shape;114;p18"/>
          <p:cNvSpPr txBox="1">
            <a:spLocks noGrp="1"/>
          </p:cNvSpPr>
          <p:nvPr>
            <p:ph type="title" idx="2"/>
          </p:nvPr>
        </p:nvSpPr>
        <p:spPr>
          <a:xfrm>
            <a:off x="941263" y="866159"/>
            <a:ext cx="7137900" cy="20133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15" name="Google Shape;115;p18"/>
          <p:cNvSpPr txBox="1">
            <a:spLocks noGrp="1"/>
          </p:cNvSpPr>
          <p:nvPr>
            <p:ph type="title" idx="3"/>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18"/>
          <p:cNvSpPr>
            <a:spLocks noGrp="1"/>
          </p:cNvSpPr>
          <p:nvPr>
            <p:ph type="pic" idx="4"/>
          </p:nvPr>
        </p:nvSpPr>
        <p:spPr>
          <a:xfrm>
            <a:off x="8596800" y="223475"/>
            <a:ext cx="318600" cy="318600"/>
          </a:xfrm>
          <a:prstGeom prst="ellipse">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Why It Works">
  <p:cSld name="CUSTOM_9_1">
    <p:bg>
      <p:bgPr>
        <a:solidFill>
          <a:schemeClr val="accent1"/>
        </a:solidFill>
        <a:effectLst/>
      </p:bgPr>
    </p:bg>
    <p:spTree>
      <p:nvGrpSpPr>
        <p:cNvPr id="1" name="Shape 117"/>
        <p:cNvGrpSpPr/>
        <p:nvPr/>
      </p:nvGrpSpPr>
      <p:grpSpPr>
        <a:xfrm>
          <a:off x="0" y="0"/>
          <a:ext cx="0" cy="0"/>
          <a:chOff x="0" y="0"/>
          <a:chExt cx="0" cy="0"/>
        </a:xfrm>
      </p:grpSpPr>
      <p:sp>
        <p:nvSpPr>
          <p:cNvPr id="118" name="Google Shape;118;p19"/>
          <p:cNvSpPr/>
          <p:nvPr/>
        </p:nvSpPr>
        <p:spPr>
          <a:xfrm>
            <a:off x="116350" y="93175"/>
            <a:ext cx="8904000" cy="4914900"/>
          </a:xfrm>
          <a:prstGeom prst="roundRect">
            <a:avLst>
              <a:gd name="adj" fmla="val 261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a:spLocks noGrp="1"/>
          </p:cNvSpPr>
          <p:nvPr>
            <p:ph type="pic" idx="2"/>
          </p:nvPr>
        </p:nvSpPr>
        <p:spPr>
          <a:xfrm rot="-5400000">
            <a:off x="-113050" y="322725"/>
            <a:ext cx="4911300" cy="4450500"/>
          </a:xfrm>
          <a:prstGeom prst="round2SameRect">
            <a:avLst>
              <a:gd name="adj1" fmla="val 2860"/>
              <a:gd name="adj2" fmla="val 0"/>
            </a:avLst>
          </a:prstGeom>
          <a:noFill/>
          <a:ln>
            <a:noFill/>
          </a:ln>
        </p:spPr>
      </p:sp>
      <p:sp>
        <p:nvSpPr>
          <p:cNvPr id="120" name="Google Shape;120;p19"/>
          <p:cNvSpPr txBox="1">
            <a:spLocks noGrp="1"/>
          </p:cNvSpPr>
          <p:nvPr>
            <p:ph type="body" idx="1"/>
          </p:nvPr>
        </p:nvSpPr>
        <p:spPr>
          <a:xfrm>
            <a:off x="5364025" y="704025"/>
            <a:ext cx="3437700" cy="3537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2"/>
              </a:buClr>
              <a:buSzPts val="1400"/>
              <a:buFont typeface="Albert Sans"/>
              <a:buChar char="●"/>
              <a:defRPr>
                <a:solidFill>
                  <a:schemeClr val="dk2"/>
                </a:solidFill>
              </a:defRPr>
            </a:lvl1pPr>
            <a:lvl2pPr marL="914400" lvl="1" indent="-317500">
              <a:spcBef>
                <a:spcPts val="0"/>
              </a:spcBef>
              <a:spcAft>
                <a:spcPts val="0"/>
              </a:spcAft>
              <a:buClr>
                <a:schemeClr val="dk2"/>
              </a:buClr>
              <a:buSzPts val="1400"/>
              <a:buFont typeface="Albert Sans"/>
              <a:buChar char="○"/>
              <a:defRPr>
                <a:solidFill>
                  <a:schemeClr val="dk2"/>
                </a:solidFill>
              </a:defRPr>
            </a:lvl2pPr>
            <a:lvl3pPr marL="1371600" lvl="2" indent="-317500">
              <a:spcBef>
                <a:spcPts val="0"/>
              </a:spcBef>
              <a:spcAft>
                <a:spcPts val="0"/>
              </a:spcAft>
              <a:buClr>
                <a:schemeClr val="dk2"/>
              </a:buClr>
              <a:buSzPts val="1400"/>
              <a:buFont typeface="Albert Sans"/>
              <a:buChar char="■"/>
              <a:defRPr>
                <a:solidFill>
                  <a:schemeClr val="dk2"/>
                </a:solidFill>
              </a:defRPr>
            </a:lvl3pPr>
            <a:lvl4pPr marL="1828800" lvl="3" indent="-317500">
              <a:spcBef>
                <a:spcPts val="0"/>
              </a:spcBef>
              <a:spcAft>
                <a:spcPts val="0"/>
              </a:spcAft>
              <a:buClr>
                <a:schemeClr val="dk2"/>
              </a:buClr>
              <a:buSzPts val="1400"/>
              <a:buFont typeface="Albert Sans"/>
              <a:buChar char="●"/>
              <a:defRPr>
                <a:solidFill>
                  <a:schemeClr val="dk2"/>
                </a:solidFill>
              </a:defRPr>
            </a:lvl4pPr>
            <a:lvl5pPr marL="2286000" lvl="4" indent="-317500">
              <a:spcBef>
                <a:spcPts val="0"/>
              </a:spcBef>
              <a:spcAft>
                <a:spcPts val="0"/>
              </a:spcAft>
              <a:buClr>
                <a:schemeClr val="dk2"/>
              </a:buClr>
              <a:buSzPts val="1400"/>
              <a:buFont typeface="Albert Sans"/>
              <a:buChar char="○"/>
              <a:defRPr>
                <a:solidFill>
                  <a:schemeClr val="dk2"/>
                </a:solidFill>
              </a:defRPr>
            </a:lvl5pPr>
            <a:lvl6pPr marL="2743200" lvl="5" indent="-317500">
              <a:spcBef>
                <a:spcPts val="0"/>
              </a:spcBef>
              <a:spcAft>
                <a:spcPts val="0"/>
              </a:spcAft>
              <a:buClr>
                <a:schemeClr val="dk2"/>
              </a:buClr>
              <a:buSzPts val="1400"/>
              <a:buFont typeface="Albert Sans"/>
              <a:buChar char="■"/>
              <a:defRPr>
                <a:solidFill>
                  <a:schemeClr val="dk2"/>
                </a:solidFill>
              </a:defRPr>
            </a:lvl6pPr>
            <a:lvl7pPr marL="3200400" lvl="6" indent="-317500">
              <a:spcBef>
                <a:spcPts val="0"/>
              </a:spcBef>
              <a:spcAft>
                <a:spcPts val="0"/>
              </a:spcAft>
              <a:buClr>
                <a:schemeClr val="dk2"/>
              </a:buClr>
              <a:buSzPts val="1400"/>
              <a:buFont typeface="Albert Sans"/>
              <a:buChar char="●"/>
              <a:defRPr>
                <a:solidFill>
                  <a:schemeClr val="dk2"/>
                </a:solidFill>
              </a:defRPr>
            </a:lvl7pPr>
            <a:lvl8pPr marL="3657600" lvl="7" indent="-317500">
              <a:spcBef>
                <a:spcPts val="0"/>
              </a:spcBef>
              <a:spcAft>
                <a:spcPts val="0"/>
              </a:spcAft>
              <a:buClr>
                <a:schemeClr val="dk2"/>
              </a:buClr>
              <a:buSzPts val="1400"/>
              <a:buFont typeface="Albert Sans"/>
              <a:buChar char="○"/>
              <a:defRPr>
                <a:solidFill>
                  <a:schemeClr val="dk2"/>
                </a:solidFill>
              </a:defRPr>
            </a:lvl8pPr>
            <a:lvl9pPr marL="4114800" lvl="8" indent="-317500">
              <a:spcBef>
                <a:spcPts val="0"/>
              </a:spcBef>
              <a:spcAft>
                <a:spcPts val="0"/>
              </a:spcAft>
              <a:buClr>
                <a:schemeClr val="dk2"/>
              </a:buClr>
              <a:buSzPts val="1400"/>
              <a:buFont typeface="Albert Sans"/>
              <a:buChar char="■"/>
              <a:defRPr>
                <a:solidFill>
                  <a:schemeClr val="dk2"/>
                </a:solidFill>
              </a:defRPr>
            </a:lvl9pPr>
          </a:lstStyle>
          <a:p>
            <a:endParaRPr/>
          </a:p>
        </p:txBody>
      </p:sp>
      <p:sp>
        <p:nvSpPr>
          <p:cNvPr id="121" name="Google Shape;121;p19"/>
          <p:cNvSpPr txBox="1">
            <a:spLocks noGrp="1"/>
          </p:cNvSpPr>
          <p:nvPr>
            <p:ph type="title"/>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9"/>
          <p:cNvSpPr>
            <a:spLocks noGrp="1"/>
          </p:cNvSpPr>
          <p:nvPr>
            <p:ph type="pic" idx="3"/>
          </p:nvPr>
        </p:nvSpPr>
        <p:spPr>
          <a:xfrm>
            <a:off x="8596800" y="223475"/>
            <a:ext cx="318600" cy="318600"/>
          </a:xfrm>
          <a:prstGeom prst="ellipse">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Audience Venn Diagram">
  <p:cSld name="CUSTOM_10">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0"/>
          <p:cNvSpPr txBox="1">
            <a:spLocks noGrp="1"/>
          </p:cNvSpPr>
          <p:nvPr>
            <p:ph type="title" idx="2"/>
          </p:nvPr>
        </p:nvSpPr>
        <p:spPr>
          <a:xfrm>
            <a:off x="956150" y="394200"/>
            <a:ext cx="3558600" cy="39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400"/>
              <a:buFont typeface="Albert Sans"/>
              <a:buNone/>
              <a:defRPr sz="1400">
                <a:latin typeface="Albert Sans"/>
                <a:ea typeface="Albert Sans"/>
                <a:cs typeface="Albert Sans"/>
                <a:sym typeface="Albert Sans"/>
              </a:defRPr>
            </a:lvl1pPr>
            <a:lvl2pPr lvl="1">
              <a:spcBef>
                <a:spcPts val="0"/>
              </a:spcBef>
              <a:spcAft>
                <a:spcPts val="0"/>
              </a:spcAft>
              <a:buClr>
                <a:schemeClr val="lt1"/>
              </a:buClr>
              <a:buSzPts val="1400"/>
              <a:buFont typeface="Albert Sans"/>
              <a:buNone/>
              <a:defRPr>
                <a:latin typeface="Albert Sans"/>
                <a:ea typeface="Albert Sans"/>
                <a:cs typeface="Albert Sans"/>
                <a:sym typeface="Albert Sans"/>
              </a:defRPr>
            </a:lvl2pPr>
            <a:lvl3pPr lvl="2">
              <a:spcBef>
                <a:spcPts val="0"/>
              </a:spcBef>
              <a:spcAft>
                <a:spcPts val="0"/>
              </a:spcAft>
              <a:buClr>
                <a:schemeClr val="lt1"/>
              </a:buClr>
              <a:buSzPts val="1400"/>
              <a:buFont typeface="Albert Sans"/>
              <a:buNone/>
              <a:defRPr>
                <a:latin typeface="Albert Sans"/>
                <a:ea typeface="Albert Sans"/>
                <a:cs typeface="Albert Sans"/>
                <a:sym typeface="Albert Sans"/>
              </a:defRPr>
            </a:lvl3pPr>
            <a:lvl4pPr lvl="3">
              <a:spcBef>
                <a:spcPts val="0"/>
              </a:spcBef>
              <a:spcAft>
                <a:spcPts val="0"/>
              </a:spcAft>
              <a:buClr>
                <a:schemeClr val="lt1"/>
              </a:buClr>
              <a:buSzPts val="1400"/>
              <a:buFont typeface="Albert Sans"/>
              <a:buNone/>
              <a:defRPr>
                <a:latin typeface="Albert Sans"/>
                <a:ea typeface="Albert Sans"/>
                <a:cs typeface="Albert Sans"/>
                <a:sym typeface="Albert Sans"/>
              </a:defRPr>
            </a:lvl4pPr>
            <a:lvl5pPr lvl="4">
              <a:spcBef>
                <a:spcPts val="0"/>
              </a:spcBef>
              <a:spcAft>
                <a:spcPts val="0"/>
              </a:spcAft>
              <a:buClr>
                <a:schemeClr val="lt1"/>
              </a:buClr>
              <a:buSzPts val="1400"/>
              <a:buFont typeface="Albert Sans"/>
              <a:buNone/>
              <a:defRPr>
                <a:latin typeface="Albert Sans"/>
                <a:ea typeface="Albert Sans"/>
                <a:cs typeface="Albert Sans"/>
                <a:sym typeface="Albert Sans"/>
              </a:defRPr>
            </a:lvl5pPr>
            <a:lvl6pPr lvl="5">
              <a:spcBef>
                <a:spcPts val="0"/>
              </a:spcBef>
              <a:spcAft>
                <a:spcPts val="0"/>
              </a:spcAft>
              <a:buClr>
                <a:schemeClr val="lt1"/>
              </a:buClr>
              <a:buSzPts val="1400"/>
              <a:buFont typeface="Albert Sans"/>
              <a:buNone/>
              <a:defRPr>
                <a:latin typeface="Albert Sans"/>
                <a:ea typeface="Albert Sans"/>
                <a:cs typeface="Albert Sans"/>
                <a:sym typeface="Albert Sans"/>
              </a:defRPr>
            </a:lvl6pPr>
            <a:lvl7pPr lvl="6">
              <a:spcBef>
                <a:spcPts val="0"/>
              </a:spcBef>
              <a:spcAft>
                <a:spcPts val="0"/>
              </a:spcAft>
              <a:buClr>
                <a:schemeClr val="lt1"/>
              </a:buClr>
              <a:buSzPts val="1400"/>
              <a:buFont typeface="Albert Sans"/>
              <a:buNone/>
              <a:defRPr>
                <a:latin typeface="Albert Sans"/>
                <a:ea typeface="Albert Sans"/>
                <a:cs typeface="Albert Sans"/>
                <a:sym typeface="Albert Sans"/>
              </a:defRPr>
            </a:lvl7pPr>
            <a:lvl8pPr lvl="7">
              <a:spcBef>
                <a:spcPts val="0"/>
              </a:spcBef>
              <a:spcAft>
                <a:spcPts val="0"/>
              </a:spcAft>
              <a:buClr>
                <a:schemeClr val="lt1"/>
              </a:buClr>
              <a:buSzPts val="1400"/>
              <a:buFont typeface="Albert Sans"/>
              <a:buNone/>
              <a:defRPr>
                <a:latin typeface="Albert Sans"/>
                <a:ea typeface="Albert Sans"/>
                <a:cs typeface="Albert Sans"/>
                <a:sym typeface="Albert Sans"/>
              </a:defRPr>
            </a:lvl8pPr>
            <a:lvl9pPr lvl="8">
              <a:spcBef>
                <a:spcPts val="0"/>
              </a:spcBef>
              <a:spcAft>
                <a:spcPts val="0"/>
              </a:spcAft>
              <a:buClr>
                <a:schemeClr val="lt1"/>
              </a:buClr>
              <a:buSzPts val="1400"/>
              <a:buFont typeface="Albert Sans"/>
              <a:buNone/>
              <a:defRPr>
                <a:latin typeface="Albert Sans"/>
                <a:ea typeface="Albert Sans"/>
                <a:cs typeface="Albert Sans"/>
                <a:sym typeface="Albert Sans"/>
              </a:defRPr>
            </a:lvl9pPr>
          </a:lstStyle>
          <a:p>
            <a:endParaRPr/>
          </a:p>
        </p:txBody>
      </p:sp>
      <p:sp>
        <p:nvSpPr>
          <p:cNvPr id="126" name="Google Shape;126;p20"/>
          <p:cNvSpPr>
            <a:spLocks noGrp="1"/>
          </p:cNvSpPr>
          <p:nvPr>
            <p:ph type="pic" idx="3"/>
          </p:nvPr>
        </p:nvSpPr>
        <p:spPr>
          <a:xfrm>
            <a:off x="8596800" y="223475"/>
            <a:ext cx="318600" cy="318600"/>
          </a:xfrm>
          <a:prstGeom prst="ellipse">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 List of 4"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948175" y="797675"/>
            <a:ext cx="2852100" cy="26547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4800"/>
              <a:buFont typeface="Albert Sans"/>
              <a:buNone/>
              <a:defRPr sz="4800">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
          <p:cNvSpPr txBox="1">
            <a:spLocks noGrp="1"/>
          </p:cNvSpPr>
          <p:nvPr>
            <p:ph type="title" idx="2"/>
          </p:nvPr>
        </p:nvSpPr>
        <p:spPr>
          <a:xfrm>
            <a:off x="4469650" y="936450"/>
            <a:ext cx="4440300" cy="817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9" name="Google Shape;19;p3"/>
          <p:cNvSpPr txBox="1">
            <a:spLocks noGrp="1"/>
          </p:cNvSpPr>
          <p:nvPr>
            <p:ph type="title" idx="3"/>
          </p:nvPr>
        </p:nvSpPr>
        <p:spPr>
          <a:xfrm>
            <a:off x="4469650" y="1754050"/>
            <a:ext cx="4440300" cy="817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20" name="Google Shape;20;p3"/>
          <p:cNvSpPr txBox="1">
            <a:spLocks noGrp="1"/>
          </p:cNvSpPr>
          <p:nvPr>
            <p:ph type="title" idx="4"/>
          </p:nvPr>
        </p:nvSpPr>
        <p:spPr>
          <a:xfrm>
            <a:off x="4469650" y="2574700"/>
            <a:ext cx="4440300" cy="817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21" name="Google Shape;21;p3"/>
          <p:cNvSpPr txBox="1">
            <a:spLocks noGrp="1"/>
          </p:cNvSpPr>
          <p:nvPr>
            <p:ph type="title" idx="5"/>
          </p:nvPr>
        </p:nvSpPr>
        <p:spPr>
          <a:xfrm>
            <a:off x="4454025" y="3395350"/>
            <a:ext cx="4453200" cy="817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22" name="Google Shape;22;p3"/>
          <p:cNvSpPr>
            <a:spLocks noGrp="1"/>
          </p:cNvSpPr>
          <p:nvPr>
            <p:ph type="pic" idx="6"/>
          </p:nvPr>
        </p:nvSpPr>
        <p:spPr>
          <a:xfrm>
            <a:off x="8596800" y="223475"/>
            <a:ext cx="318600" cy="318600"/>
          </a:xfrm>
          <a:prstGeom prst="ellipse">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ist of 3 Concepts">
  <p:cSld name="CUSTOM_11">
    <p:bg>
      <p:bgPr>
        <a:solidFill>
          <a:schemeClr val="accent2"/>
        </a:solidFill>
        <a:effectLst/>
      </p:bgPr>
    </p:bg>
    <p:spTree>
      <p:nvGrpSpPr>
        <p:cNvPr id="1" name="Shape 127"/>
        <p:cNvGrpSpPr/>
        <p:nvPr/>
      </p:nvGrpSpPr>
      <p:grpSpPr>
        <a:xfrm>
          <a:off x="0" y="0"/>
          <a:ext cx="0" cy="0"/>
          <a:chOff x="0" y="0"/>
          <a:chExt cx="0" cy="0"/>
        </a:xfrm>
      </p:grpSpPr>
      <p:sp>
        <p:nvSpPr>
          <p:cNvPr id="128" name="Google Shape;128;p21"/>
          <p:cNvSpPr/>
          <p:nvPr/>
        </p:nvSpPr>
        <p:spPr>
          <a:xfrm>
            <a:off x="116350" y="93175"/>
            <a:ext cx="8904000" cy="4914900"/>
          </a:xfrm>
          <a:prstGeom prst="roundRect">
            <a:avLst>
              <a:gd name="adj" fmla="val 261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1"/>
          <p:cNvSpPr txBox="1">
            <a:spLocks noGrp="1"/>
          </p:cNvSpPr>
          <p:nvPr>
            <p:ph type="title"/>
          </p:nvPr>
        </p:nvSpPr>
        <p:spPr>
          <a:xfrm>
            <a:off x="941780" y="715125"/>
            <a:ext cx="7860000" cy="8304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2pPr>
            <a:lvl3pPr lvl="2">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3pPr>
            <a:lvl4pPr lvl="3">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4pPr>
            <a:lvl5pPr lvl="4">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5pPr>
            <a:lvl6pPr lvl="5">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6pPr>
            <a:lvl7pPr lvl="6">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7pPr>
            <a:lvl8pPr lvl="7">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8pPr>
            <a:lvl9pPr lvl="8">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9pPr>
          </a:lstStyle>
          <a:p>
            <a:endParaRPr/>
          </a:p>
        </p:txBody>
      </p:sp>
      <p:sp>
        <p:nvSpPr>
          <p:cNvPr id="130" name="Google Shape;130;p21"/>
          <p:cNvSpPr txBox="1">
            <a:spLocks noGrp="1"/>
          </p:cNvSpPr>
          <p:nvPr>
            <p:ph type="body" idx="1"/>
          </p:nvPr>
        </p:nvSpPr>
        <p:spPr>
          <a:xfrm>
            <a:off x="1188971" y="2402817"/>
            <a:ext cx="1893300" cy="16854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a:solidFill>
                  <a:schemeClr val="dk2"/>
                </a:solidFill>
              </a:defRPr>
            </a:lvl1pPr>
            <a:lvl2pPr marL="914400" lvl="1" indent="-292100">
              <a:spcBef>
                <a:spcPts val="0"/>
              </a:spcBef>
              <a:spcAft>
                <a:spcPts val="0"/>
              </a:spcAft>
              <a:buClr>
                <a:schemeClr val="dk2"/>
              </a:buClr>
              <a:buSzPts val="1000"/>
              <a:buFont typeface="Albert Sans"/>
              <a:buChar char="○"/>
              <a:defRPr sz="1000">
                <a:solidFill>
                  <a:schemeClr val="dk2"/>
                </a:solidFill>
              </a:defRPr>
            </a:lvl2pPr>
            <a:lvl3pPr marL="1371600" lvl="2" indent="-292100">
              <a:spcBef>
                <a:spcPts val="0"/>
              </a:spcBef>
              <a:spcAft>
                <a:spcPts val="0"/>
              </a:spcAft>
              <a:buClr>
                <a:schemeClr val="dk2"/>
              </a:buClr>
              <a:buSzPts val="1000"/>
              <a:buFont typeface="Albert Sans"/>
              <a:buChar char="■"/>
              <a:defRPr sz="1000">
                <a:solidFill>
                  <a:schemeClr val="dk2"/>
                </a:solidFill>
              </a:defRPr>
            </a:lvl3pPr>
            <a:lvl4pPr marL="1828800" lvl="3" indent="-292100">
              <a:spcBef>
                <a:spcPts val="0"/>
              </a:spcBef>
              <a:spcAft>
                <a:spcPts val="0"/>
              </a:spcAft>
              <a:buClr>
                <a:schemeClr val="dk2"/>
              </a:buClr>
              <a:buSzPts val="1000"/>
              <a:buFont typeface="Albert Sans"/>
              <a:buChar char="●"/>
              <a:defRPr sz="1000">
                <a:solidFill>
                  <a:schemeClr val="dk2"/>
                </a:solidFill>
              </a:defRPr>
            </a:lvl4pPr>
            <a:lvl5pPr marL="2286000" lvl="4" indent="-292100">
              <a:spcBef>
                <a:spcPts val="0"/>
              </a:spcBef>
              <a:spcAft>
                <a:spcPts val="0"/>
              </a:spcAft>
              <a:buClr>
                <a:schemeClr val="dk2"/>
              </a:buClr>
              <a:buSzPts val="1000"/>
              <a:buFont typeface="Albert Sans"/>
              <a:buChar char="○"/>
              <a:defRPr sz="1000">
                <a:solidFill>
                  <a:schemeClr val="dk2"/>
                </a:solidFill>
              </a:defRPr>
            </a:lvl5pPr>
            <a:lvl6pPr marL="2743200" lvl="5" indent="-292100">
              <a:spcBef>
                <a:spcPts val="0"/>
              </a:spcBef>
              <a:spcAft>
                <a:spcPts val="0"/>
              </a:spcAft>
              <a:buClr>
                <a:schemeClr val="dk2"/>
              </a:buClr>
              <a:buSzPts val="1000"/>
              <a:buFont typeface="Albert Sans"/>
              <a:buChar char="■"/>
              <a:defRPr sz="1000">
                <a:solidFill>
                  <a:schemeClr val="dk2"/>
                </a:solidFill>
              </a:defRPr>
            </a:lvl6pPr>
            <a:lvl7pPr marL="3200400" lvl="6" indent="-292100">
              <a:spcBef>
                <a:spcPts val="0"/>
              </a:spcBef>
              <a:spcAft>
                <a:spcPts val="0"/>
              </a:spcAft>
              <a:buClr>
                <a:schemeClr val="dk2"/>
              </a:buClr>
              <a:buSzPts val="1000"/>
              <a:buFont typeface="Albert Sans"/>
              <a:buChar char="●"/>
              <a:defRPr sz="1000">
                <a:solidFill>
                  <a:schemeClr val="dk2"/>
                </a:solidFill>
              </a:defRPr>
            </a:lvl7pPr>
            <a:lvl8pPr marL="3657600" lvl="7" indent="-292100">
              <a:spcBef>
                <a:spcPts val="0"/>
              </a:spcBef>
              <a:spcAft>
                <a:spcPts val="0"/>
              </a:spcAft>
              <a:buClr>
                <a:schemeClr val="dk2"/>
              </a:buClr>
              <a:buSzPts val="1000"/>
              <a:buFont typeface="Albert Sans"/>
              <a:buChar char="○"/>
              <a:defRPr sz="1000">
                <a:solidFill>
                  <a:schemeClr val="dk2"/>
                </a:solidFill>
              </a:defRPr>
            </a:lvl8pPr>
            <a:lvl9pPr marL="4114800" lvl="8" indent="-292100">
              <a:spcBef>
                <a:spcPts val="0"/>
              </a:spcBef>
              <a:spcAft>
                <a:spcPts val="0"/>
              </a:spcAft>
              <a:buClr>
                <a:schemeClr val="dk2"/>
              </a:buClr>
              <a:buSzPts val="1000"/>
              <a:buFont typeface="Albert Sans"/>
              <a:buChar char="■"/>
              <a:defRPr sz="1000">
                <a:solidFill>
                  <a:schemeClr val="dk2"/>
                </a:solidFill>
              </a:defRPr>
            </a:lvl9pPr>
          </a:lstStyle>
          <a:p>
            <a:endParaRPr/>
          </a:p>
        </p:txBody>
      </p:sp>
      <p:sp>
        <p:nvSpPr>
          <p:cNvPr id="131" name="Google Shape;131;p21"/>
          <p:cNvSpPr txBox="1">
            <a:spLocks noGrp="1"/>
          </p:cNvSpPr>
          <p:nvPr>
            <p:ph type="body" idx="2"/>
          </p:nvPr>
        </p:nvSpPr>
        <p:spPr>
          <a:xfrm>
            <a:off x="3628515" y="2402817"/>
            <a:ext cx="1893300" cy="16854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a:solidFill>
                  <a:schemeClr val="dk2"/>
                </a:solidFill>
              </a:defRPr>
            </a:lvl1pPr>
            <a:lvl2pPr marL="914400" lvl="1" indent="-292100">
              <a:spcBef>
                <a:spcPts val="0"/>
              </a:spcBef>
              <a:spcAft>
                <a:spcPts val="0"/>
              </a:spcAft>
              <a:buClr>
                <a:schemeClr val="dk2"/>
              </a:buClr>
              <a:buSzPts val="1000"/>
              <a:buFont typeface="Albert Sans"/>
              <a:buChar char="○"/>
              <a:defRPr sz="1000">
                <a:solidFill>
                  <a:schemeClr val="dk2"/>
                </a:solidFill>
              </a:defRPr>
            </a:lvl2pPr>
            <a:lvl3pPr marL="1371600" lvl="2" indent="-292100">
              <a:spcBef>
                <a:spcPts val="0"/>
              </a:spcBef>
              <a:spcAft>
                <a:spcPts val="0"/>
              </a:spcAft>
              <a:buClr>
                <a:schemeClr val="dk2"/>
              </a:buClr>
              <a:buSzPts val="1000"/>
              <a:buFont typeface="Albert Sans"/>
              <a:buChar char="■"/>
              <a:defRPr sz="1000">
                <a:solidFill>
                  <a:schemeClr val="dk2"/>
                </a:solidFill>
              </a:defRPr>
            </a:lvl3pPr>
            <a:lvl4pPr marL="1828800" lvl="3" indent="-292100">
              <a:spcBef>
                <a:spcPts val="0"/>
              </a:spcBef>
              <a:spcAft>
                <a:spcPts val="0"/>
              </a:spcAft>
              <a:buClr>
                <a:schemeClr val="dk2"/>
              </a:buClr>
              <a:buSzPts val="1000"/>
              <a:buFont typeface="Albert Sans"/>
              <a:buChar char="●"/>
              <a:defRPr sz="1000">
                <a:solidFill>
                  <a:schemeClr val="dk2"/>
                </a:solidFill>
              </a:defRPr>
            </a:lvl4pPr>
            <a:lvl5pPr marL="2286000" lvl="4" indent="-292100">
              <a:spcBef>
                <a:spcPts val="0"/>
              </a:spcBef>
              <a:spcAft>
                <a:spcPts val="0"/>
              </a:spcAft>
              <a:buClr>
                <a:schemeClr val="dk2"/>
              </a:buClr>
              <a:buSzPts val="1000"/>
              <a:buFont typeface="Albert Sans"/>
              <a:buChar char="○"/>
              <a:defRPr sz="1000">
                <a:solidFill>
                  <a:schemeClr val="dk2"/>
                </a:solidFill>
              </a:defRPr>
            </a:lvl5pPr>
            <a:lvl6pPr marL="2743200" lvl="5" indent="-292100">
              <a:spcBef>
                <a:spcPts val="0"/>
              </a:spcBef>
              <a:spcAft>
                <a:spcPts val="0"/>
              </a:spcAft>
              <a:buClr>
                <a:schemeClr val="dk2"/>
              </a:buClr>
              <a:buSzPts val="1000"/>
              <a:buFont typeface="Albert Sans"/>
              <a:buChar char="■"/>
              <a:defRPr sz="1000">
                <a:solidFill>
                  <a:schemeClr val="dk2"/>
                </a:solidFill>
              </a:defRPr>
            </a:lvl6pPr>
            <a:lvl7pPr marL="3200400" lvl="6" indent="-292100">
              <a:spcBef>
                <a:spcPts val="0"/>
              </a:spcBef>
              <a:spcAft>
                <a:spcPts val="0"/>
              </a:spcAft>
              <a:buClr>
                <a:schemeClr val="dk2"/>
              </a:buClr>
              <a:buSzPts val="1000"/>
              <a:buFont typeface="Albert Sans"/>
              <a:buChar char="●"/>
              <a:defRPr sz="1000">
                <a:solidFill>
                  <a:schemeClr val="dk2"/>
                </a:solidFill>
              </a:defRPr>
            </a:lvl7pPr>
            <a:lvl8pPr marL="3657600" lvl="7" indent="-292100">
              <a:spcBef>
                <a:spcPts val="0"/>
              </a:spcBef>
              <a:spcAft>
                <a:spcPts val="0"/>
              </a:spcAft>
              <a:buClr>
                <a:schemeClr val="dk2"/>
              </a:buClr>
              <a:buSzPts val="1000"/>
              <a:buFont typeface="Albert Sans"/>
              <a:buChar char="○"/>
              <a:defRPr sz="1000">
                <a:solidFill>
                  <a:schemeClr val="dk2"/>
                </a:solidFill>
              </a:defRPr>
            </a:lvl8pPr>
            <a:lvl9pPr marL="4114800" lvl="8" indent="-292100">
              <a:spcBef>
                <a:spcPts val="0"/>
              </a:spcBef>
              <a:spcAft>
                <a:spcPts val="0"/>
              </a:spcAft>
              <a:buClr>
                <a:schemeClr val="dk2"/>
              </a:buClr>
              <a:buSzPts val="1000"/>
              <a:buFont typeface="Albert Sans"/>
              <a:buChar char="■"/>
              <a:defRPr sz="1000">
                <a:solidFill>
                  <a:schemeClr val="dk2"/>
                </a:solidFill>
              </a:defRPr>
            </a:lvl9pPr>
          </a:lstStyle>
          <a:p>
            <a:endParaRPr/>
          </a:p>
        </p:txBody>
      </p:sp>
      <p:sp>
        <p:nvSpPr>
          <p:cNvPr id="132" name="Google Shape;132;p21"/>
          <p:cNvSpPr txBox="1">
            <a:spLocks noGrp="1"/>
          </p:cNvSpPr>
          <p:nvPr>
            <p:ph type="subTitle" idx="3"/>
          </p:nvPr>
        </p:nvSpPr>
        <p:spPr>
          <a:xfrm>
            <a:off x="1078092" y="1852966"/>
            <a:ext cx="2125500" cy="373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33" name="Google Shape;133;p21"/>
          <p:cNvSpPr txBox="1">
            <a:spLocks noGrp="1"/>
          </p:cNvSpPr>
          <p:nvPr>
            <p:ph type="subTitle" idx="4"/>
          </p:nvPr>
        </p:nvSpPr>
        <p:spPr>
          <a:xfrm>
            <a:off x="3524146" y="1852966"/>
            <a:ext cx="2125500" cy="373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34" name="Google Shape;134;p21"/>
          <p:cNvSpPr txBox="1">
            <a:spLocks noGrp="1"/>
          </p:cNvSpPr>
          <p:nvPr>
            <p:ph type="subTitle" idx="5"/>
          </p:nvPr>
        </p:nvSpPr>
        <p:spPr>
          <a:xfrm>
            <a:off x="5970200" y="1852966"/>
            <a:ext cx="2125500" cy="373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35" name="Google Shape;135;p21"/>
          <p:cNvSpPr txBox="1">
            <a:spLocks noGrp="1"/>
          </p:cNvSpPr>
          <p:nvPr>
            <p:ph type="body" idx="6"/>
          </p:nvPr>
        </p:nvSpPr>
        <p:spPr>
          <a:xfrm>
            <a:off x="6068972" y="2402817"/>
            <a:ext cx="1893300" cy="16854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a:solidFill>
                  <a:schemeClr val="dk2"/>
                </a:solidFill>
              </a:defRPr>
            </a:lvl1pPr>
            <a:lvl2pPr marL="914400" lvl="1" indent="-292100">
              <a:spcBef>
                <a:spcPts val="0"/>
              </a:spcBef>
              <a:spcAft>
                <a:spcPts val="0"/>
              </a:spcAft>
              <a:buClr>
                <a:schemeClr val="dk2"/>
              </a:buClr>
              <a:buSzPts val="1000"/>
              <a:buFont typeface="Albert Sans"/>
              <a:buChar char="○"/>
              <a:defRPr sz="1000">
                <a:solidFill>
                  <a:schemeClr val="dk2"/>
                </a:solidFill>
              </a:defRPr>
            </a:lvl2pPr>
            <a:lvl3pPr marL="1371600" lvl="2" indent="-292100">
              <a:spcBef>
                <a:spcPts val="0"/>
              </a:spcBef>
              <a:spcAft>
                <a:spcPts val="0"/>
              </a:spcAft>
              <a:buClr>
                <a:schemeClr val="dk2"/>
              </a:buClr>
              <a:buSzPts val="1000"/>
              <a:buFont typeface="Albert Sans"/>
              <a:buChar char="■"/>
              <a:defRPr sz="1000">
                <a:solidFill>
                  <a:schemeClr val="dk2"/>
                </a:solidFill>
              </a:defRPr>
            </a:lvl3pPr>
            <a:lvl4pPr marL="1828800" lvl="3" indent="-292100">
              <a:spcBef>
                <a:spcPts val="0"/>
              </a:spcBef>
              <a:spcAft>
                <a:spcPts val="0"/>
              </a:spcAft>
              <a:buClr>
                <a:schemeClr val="dk2"/>
              </a:buClr>
              <a:buSzPts val="1000"/>
              <a:buFont typeface="Albert Sans"/>
              <a:buChar char="●"/>
              <a:defRPr sz="1000">
                <a:solidFill>
                  <a:schemeClr val="dk2"/>
                </a:solidFill>
              </a:defRPr>
            </a:lvl4pPr>
            <a:lvl5pPr marL="2286000" lvl="4" indent="-292100">
              <a:spcBef>
                <a:spcPts val="0"/>
              </a:spcBef>
              <a:spcAft>
                <a:spcPts val="0"/>
              </a:spcAft>
              <a:buClr>
                <a:schemeClr val="dk2"/>
              </a:buClr>
              <a:buSzPts val="1000"/>
              <a:buFont typeface="Albert Sans"/>
              <a:buChar char="○"/>
              <a:defRPr sz="1000">
                <a:solidFill>
                  <a:schemeClr val="dk2"/>
                </a:solidFill>
              </a:defRPr>
            </a:lvl5pPr>
            <a:lvl6pPr marL="2743200" lvl="5" indent="-292100">
              <a:spcBef>
                <a:spcPts val="0"/>
              </a:spcBef>
              <a:spcAft>
                <a:spcPts val="0"/>
              </a:spcAft>
              <a:buClr>
                <a:schemeClr val="dk2"/>
              </a:buClr>
              <a:buSzPts val="1000"/>
              <a:buFont typeface="Albert Sans"/>
              <a:buChar char="■"/>
              <a:defRPr sz="1000">
                <a:solidFill>
                  <a:schemeClr val="dk2"/>
                </a:solidFill>
              </a:defRPr>
            </a:lvl6pPr>
            <a:lvl7pPr marL="3200400" lvl="6" indent="-292100">
              <a:spcBef>
                <a:spcPts val="0"/>
              </a:spcBef>
              <a:spcAft>
                <a:spcPts val="0"/>
              </a:spcAft>
              <a:buClr>
                <a:schemeClr val="dk2"/>
              </a:buClr>
              <a:buSzPts val="1000"/>
              <a:buFont typeface="Albert Sans"/>
              <a:buChar char="●"/>
              <a:defRPr sz="1000">
                <a:solidFill>
                  <a:schemeClr val="dk2"/>
                </a:solidFill>
              </a:defRPr>
            </a:lvl7pPr>
            <a:lvl8pPr marL="3657600" lvl="7" indent="-292100">
              <a:spcBef>
                <a:spcPts val="0"/>
              </a:spcBef>
              <a:spcAft>
                <a:spcPts val="0"/>
              </a:spcAft>
              <a:buClr>
                <a:schemeClr val="dk2"/>
              </a:buClr>
              <a:buSzPts val="1000"/>
              <a:buFont typeface="Albert Sans"/>
              <a:buChar char="○"/>
              <a:defRPr sz="1000">
                <a:solidFill>
                  <a:schemeClr val="dk2"/>
                </a:solidFill>
              </a:defRPr>
            </a:lvl8pPr>
            <a:lvl9pPr marL="4114800" lvl="8" indent="-292100">
              <a:spcBef>
                <a:spcPts val="0"/>
              </a:spcBef>
              <a:spcAft>
                <a:spcPts val="0"/>
              </a:spcAft>
              <a:buClr>
                <a:schemeClr val="dk2"/>
              </a:buClr>
              <a:buSzPts val="1000"/>
              <a:buFont typeface="Albert Sans"/>
              <a:buChar char="■"/>
              <a:defRPr sz="1000">
                <a:solidFill>
                  <a:schemeClr val="dk2"/>
                </a:solidFill>
              </a:defRPr>
            </a:lvl9pPr>
          </a:lstStyle>
          <a:p>
            <a:endParaRPr/>
          </a:p>
        </p:txBody>
      </p:sp>
      <p:sp>
        <p:nvSpPr>
          <p:cNvPr id="136" name="Google Shape;136;p21"/>
          <p:cNvSpPr>
            <a:spLocks noGrp="1"/>
          </p:cNvSpPr>
          <p:nvPr>
            <p:ph type="pic" idx="7"/>
          </p:nvPr>
        </p:nvSpPr>
        <p:spPr>
          <a:xfrm>
            <a:off x="8596800" y="223475"/>
            <a:ext cx="318600" cy="318600"/>
          </a:xfrm>
          <a:prstGeom prst="ellipse">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ist of 6 Concepts">
  <p:cSld name="CUSTOM_11_1">
    <p:bg>
      <p:bgPr>
        <a:solidFill>
          <a:schemeClr val="accent2"/>
        </a:solidFill>
        <a:effectLst/>
      </p:bgPr>
    </p:bg>
    <p:spTree>
      <p:nvGrpSpPr>
        <p:cNvPr id="1" name="Shape 137"/>
        <p:cNvGrpSpPr/>
        <p:nvPr/>
      </p:nvGrpSpPr>
      <p:grpSpPr>
        <a:xfrm>
          <a:off x="0" y="0"/>
          <a:ext cx="0" cy="0"/>
          <a:chOff x="0" y="0"/>
          <a:chExt cx="0" cy="0"/>
        </a:xfrm>
      </p:grpSpPr>
      <p:sp>
        <p:nvSpPr>
          <p:cNvPr id="138" name="Google Shape;138;p22"/>
          <p:cNvSpPr/>
          <p:nvPr/>
        </p:nvSpPr>
        <p:spPr>
          <a:xfrm>
            <a:off x="116350" y="93175"/>
            <a:ext cx="8904000" cy="4914900"/>
          </a:xfrm>
          <a:prstGeom prst="roundRect">
            <a:avLst>
              <a:gd name="adj" fmla="val 261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2"/>
          <p:cNvSpPr txBox="1">
            <a:spLocks noGrp="1"/>
          </p:cNvSpPr>
          <p:nvPr>
            <p:ph type="subTitle" idx="1"/>
          </p:nvPr>
        </p:nvSpPr>
        <p:spPr>
          <a:xfrm>
            <a:off x="1062065" y="917207"/>
            <a:ext cx="2021100" cy="373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40" name="Google Shape;140;p22"/>
          <p:cNvSpPr txBox="1">
            <a:spLocks noGrp="1"/>
          </p:cNvSpPr>
          <p:nvPr>
            <p:ph type="subTitle" idx="2"/>
          </p:nvPr>
        </p:nvSpPr>
        <p:spPr>
          <a:xfrm>
            <a:off x="3507690" y="917207"/>
            <a:ext cx="2021100" cy="373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41" name="Google Shape;141;p22"/>
          <p:cNvSpPr txBox="1">
            <a:spLocks noGrp="1"/>
          </p:cNvSpPr>
          <p:nvPr>
            <p:ph type="subTitle" idx="3"/>
          </p:nvPr>
        </p:nvSpPr>
        <p:spPr>
          <a:xfrm>
            <a:off x="5956640" y="917207"/>
            <a:ext cx="2021100" cy="373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42" name="Google Shape;142;p22"/>
          <p:cNvSpPr txBox="1">
            <a:spLocks noGrp="1"/>
          </p:cNvSpPr>
          <p:nvPr>
            <p:ph type="body" idx="4"/>
          </p:nvPr>
        </p:nvSpPr>
        <p:spPr>
          <a:xfrm>
            <a:off x="1172475" y="1372575"/>
            <a:ext cx="1913100" cy="8109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a:solidFill>
                  <a:schemeClr val="dk2"/>
                </a:solidFill>
              </a:defRPr>
            </a:lvl1pPr>
            <a:lvl2pPr marL="914400" lvl="1" indent="-292100">
              <a:spcBef>
                <a:spcPts val="0"/>
              </a:spcBef>
              <a:spcAft>
                <a:spcPts val="0"/>
              </a:spcAft>
              <a:buClr>
                <a:schemeClr val="dk2"/>
              </a:buClr>
              <a:buSzPts val="1000"/>
              <a:buFont typeface="Albert Sans"/>
              <a:buChar char="○"/>
              <a:defRPr sz="1000">
                <a:solidFill>
                  <a:schemeClr val="dk2"/>
                </a:solidFill>
              </a:defRPr>
            </a:lvl2pPr>
            <a:lvl3pPr marL="1371600" lvl="2" indent="-292100">
              <a:spcBef>
                <a:spcPts val="0"/>
              </a:spcBef>
              <a:spcAft>
                <a:spcPts val="0"/>
              </a:spcAft>
              <a:buClr>
                <a:schemeClr val="dk2"/>
              </a:buClr>
              <a:buSzPts val="1000"/>
              <a:buFont typeface="Albert Sans"/>
              <a:buChar char="■"/>
              <a:defRPr sz="1000">
                <a:solidFill>
                  <a:schemeClr val="dk2"/>
                </a:solidFill>
              </a:defRPr>
            </a:lvl3pPr>
            <a:lvl4pPr marL="1828800" lvl="3" indent="-292100">
              <a:spcBef>
                <a:spcPts val="0"/>
              </a:spcBef>
              <a:spcAft>
                <a:spcPts val="0"/>
              </a:spcAft>
              <a:buClr>
                <a:schemeClr val="dk2"/>
              </a:buClr>
              <a:buSzPts val="1000"/>
              <a:buFont typeface="Albert Sans"/>
              <a:buChar char="●"/>
              <a:defRPr sz="1000">
                <a:solidFill>
                  <a:schemeClr val="dk2"/>
                </a:solidFill>
              </a:defRPr>
            </a:lvl4pPr>
            <a:lvl5pPr marL="2286000" lvl="4" indent="-292100">
              <a:spcBef>
                <a:spcPts val="0"/>
              </a:spcBef>
              <a:spcAft>
                <a:spcPts val="0"/>
              </a:spcAft>
              <a:buClr>
                <a:schemeClr val="dk2"/>
              </a:buClr>
              <a:buSzPts val="1000"/>
              <a:buFont typeface="Albert Sans"/>
              <a:buChar char="○"/>
              <a:defRPr sz="1000">
                <a:solidFill>
                  <a:schemeClr val="dk2"/>
                </a:solidFill>
              </a:defRPr>
            </a:lvl5pPr>
            <a:lvl6pPr marL="2743200" lvl="5" indent="-292100">
              <a:spcBef>
                <a:spcPts val="0"/>
              </a:spcBef>
              <a:spcAft>
                <a:spcPts val="0"/>
              </a:spcAft>
              <a:buClr>
                <a:schemeClr val="dk2"/>
              </a:buClr>
              <a:buSzPts val="1000"/>
              <a:buFont typeface="Albert Sans"/>
              <a:buChar char="■"/>
              <a:defRPr sz="1000">
                <a:solidFill>
                  <a:schemeClr val="dk2"/>
                </a:solidFill>
              </a:defRPr>
            </a:lvl6pPr>
            <a:lvl7pPr marL="3200400" lvl="6" indent="-292100">
              <a:spcBef>
                <a:spcPts val="0"/>
              </a:spcBef>
              <a:spcAft>
                <a:spcPts val="0"/>
              </a:spcAft>
              <a:buClr>
                <a:schemeClr val="dk2"/>
              </a:buClr>
              <a:buSzPts val="1000"/>
              <a:buFont typeface="Albert Sans"/>
              <a:buChar char="●"/>
              <a:defRPr sz="1000">
                <a:solidFill>
                  <a:schemeClr val="dk2"/>
                </a:solidFill>
              </a:defRPr>
            </a:lvl7pPr>
            <a:lvl8pPr marL="3657600" lvl="7" indent="-292100">
              <a:spcBef>
                <a:spcPts val="0"/>
              </a:spcBef>
              <a:spcAft>
                <a:spcPts val="0"/>
              </a:spcAft>
              <a:buClr>
                <a:schemeClr val="dk2"/>
              </a:buClr>
              <a:buSzPts val="1000"/>
              <a:buFont typeface="Albert Sans"/>
              <a:buChar char="○"/>
              <a:defRPr sz="1000">
                <a:solidFill>
                  <a:schemeClr val="dk2"/>
                </a:solidFill>
              </a:defRPr>
            </a:lvl8pPr>
            <a:lvl9pPr marL="4114800" lvl="8" indent="-292100">
              <a:spcBef>
                <a:spcPts val="0"/>
              </a:spcBef>
              <a:spcAft>
                <a:spcPts val="0"/>
              </a:spcAft>
              <a:buClr>
                <a:schemeClr val="dk2"/>
              </a:buClr>
              <a:buSzPts val="1000"/>
              <a:buFont typeface="Albert Sans"/>
              <a:buChar char="■"/>
              <a:defRPr sz="1000">
                <a:solidFill>
                  <a:schemeClr val="dk2"/>
                </a:solidFill>
              </a:defRPr>
            </a:lvl9pPr>
          </a:lstStyle>
          <a:p>
            <a:endParaRPr/>
          </a:p>
        </p:txBody>
      </p:sp>
      <p:sp>
        <p:nvSpPr>
          <p:cNvPr id="143" name="Google Shape;143;p22"/>
          <p:cNvSpPr txBox="1">
            <a:spLocks noGrp="1"/>
          </p:cNvSpPr>
          <p:nvPr>
            <p:ph type="body" idx="5"/>
          </p:nvPr>
        </p:nvSpPr>
        <p:spPr>
          <a:xfrm>
            <a:off x="3618100" y="1372575"/>
            <a:ext cx="1913100" cy="8109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a:solidFill>
                  <a:schemeClr val="dk2"/>
                </a:solidFill>
              </a:defRPr>
            </a:lvl1pPr>
            <a:lvl2pPr marL="914400" lvl="1" indent="-292100">
              <a:spcBef>
                <a:spcPts val="0"/>
              </a:spcBef>
              <a:spcAft>
                <a:spcPts val="0"/>
              </a:spcAft>
              <a:buClr>
                <a:schemeClr val="dk2"/>
              </a:buClr>
              <a:buSzPts val="1000"/>
              <a:buFont typeface="Albert Sans"/>
              <a:buChar char="○"/>
              <a:defRPr sz="1000">
                <a:solidFill>
                  <a:schemeClr val="dk2"/>
                </a:solidFill>
              </a:defRPr>
            </a:lvl2pPr>
            <a:lvl3pPr marL="1371600" lvl="2" indent="-292100">
              <a:spcBef>
                <a:spcPts val="0"/>
              </a:spcBef>
              <a:spcAft>
                <a:spcPts val="0"/>
              </a:spcAft>
              <a:buClr>
                <a:schemeClr val="dk2"/>
              </a:buClr>
              <a:buSzPts val="1000"/>
              <a:buFont typeface="Albert Sans"/>
              <a:buChar char="■"/>
              <a:defRPr sz="1000">
                <a:solidFill>
                  <a:schemeClr val="dk2"/>
                </a:solidFill>
              </a:defRPr>
            </a:lvl3pPr>
            <a:lvl4pPr marL="1828800" lvl="3" indent="-292100">
              <a:spcBef>
                <a:spcPts val="0"/>
              </a:spcBef>
              <a:spcAft>
                <a:spcPts val="0"/>
              </a:spcAft>
              <a:buClr>
                <a:schemeClr val="dk2"/>
              </a:buClr>
              <a:buSzPts val="1000"/>
              <a:buFont typeface="Albert Sans"/>
              <a:buChar char="●"/>
              <a:defRPr sz="1000">
                <a:solidFill>
                  <a:schemeClr val="dk2"/>
                </a:solidFill>
              </a:defRPr>
            </a:lvl4pPr>
            <a:lvl5pPr marL="2286000" lvl="4" indent="-292100">
              <a:spcBef>
                <a:spcPts val="0"/>
              </a:spcBef>
              <a:spcAft>
                <a:spcPts val="0"/>
              </a:spcAft>
              <a:buClr>
                <a:schemeClr val="dk2"/>
              </a:buClr>
              <a:buSzPts val="1000"/>
              <a:buFont typeface="Albert Sans"/>
              <a:buChar char="○"/>
              <a:defRPr sz="1000">
                <a:solidFill>
                  <a:schemeClr val="dk2"/>
                </a:solidFill>
              </a:defRPr>
            </a:lvl5pPr>
            <a:lvl6pPr marL="2743200" lvl="5" indent="-292100">
              <a:spcBef>
                <a:spcPts val="0"/>
              </a:spcBef>
              <a:spcAft>
                <a:spcPts val="0"/>
              </a:spcAft>
              <a:buClr>
                <a:schemeClr val="dk2"/>
              </a:buClr>
              <a:buSzPts val="1000"/>
              <a:buFont typeface="Albert Sans"/>
              <a:buChar char="■"/>
              <a:defRPr sz="1000">
                <a:solidFill>
                  <a:schemeClr val="dk2"/>
                </a:solidFill>
              </a:defRPr>
            </a:lvl6pPr>
            <a:lvl7pPr marL="3200400" lvl="6" indent="-292100">
              <a:spcBef>
                <a:spcPts val="0"/>
              </a:spcBef>
              <a:spcAft>
                <a:spcPts val="0"/>
              </a:spcAft>
              <a:buClr>
                <a:schemeClr val="dk2"/>
              </a:buClr>
              <a:buSzPts val="1000"/>
              <a:buFont typeface="Albert Sans"/>
              <a:buChar char="●"/>
              <a:defRPr sz="1000">
                <a:solidFill>
                  <a:schemeClr val="dk2"/>
                </a:solidFill>
              </a:defRPr>
            </a:lvl7pPr>
            <a:lvl8pPr marL="3657600" lvl="7" indent="-292100">
              <a:spcBef>
                <a:spcPts val="0"/>
              </a:spcBef>
              <a:spcAft>
                <a:spcPts val="0"/>
              </a:spcAft>
              <a:buClr>
                <a:schemeClr val="dk2"/>
              </a:buClr>
              <a:buSzPts val="1000"/>
              <a:buFont typeface="Albert Sans"/>
              <a:buChar char="○"/>
              <a:defRPr sz="1000">
                <a:solidFill>
                  <a:schemeClr val="dk2"/>
                </a:solidFill>
              </a:defRPr>
            </a:lvl8pPr>
            <a:lvl9pPr marL="4114800" lvl="8" indent="-292100">
              <a:spcBef>
                <a:spcPts val="0"/>
              </a:spcBef>
              <a:spcAft>
                <a:spcPts val="0"/>
              </a:spcAft>
              <a:buClr>
                <a:schemeClr val="dk2"/>
              </a:buClr>
              <a:buSzPts val="1000"/>
              <a:buFont typeface="Albert Sans"/>
              <a:buChar char="■"/>
              <a:defRPr sz="1000">
                <a:solidFill>
                  <a:schemeClr val="dk2"/>
                </a:solidFill>
              </a:defRPr>
            </a:lvl9pPr>
          </a:lstStyle>
          <a:p>
            <a:endParaRPr/>
          </a:p>
        </p:txBody>
      </p:sp>
      <p:sp>
        <p:nvSpPr>
          <p:cNvPr id="144" name="Google Shape;144;p22"/>
          <p:cNvSpPr txBox="1">
            <a:spLocks noGrp="1"/>
          </p:cNvSpPr>
          <p:nvPr>
            <p:ph type="body" idx="6"/>
          </p:nvPr>
        </p:nvSpPr>
        <p:spPr>
          <a:xfrm>
            <a:off x="6067050" y="1372575"/>
            <a:ext cx="1913100" cy="8109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a:solidFill>
                  <a:schemeClr val="dk2"/>
                </a:solidFill>
              </a:defRPr>
            </a:lvl1pPr>
            <a:lvl2pPr marL="914400" lvl="1" indent="-292100">
              <a:spcBef>
                <a:spcPts val="0"/>
              </a:spcBef>
              <a:spcAft>
                <a:spcPts val="0"/>
              </a:spcAft>
              <a:buClr>
                <a:schemeClr val="dk2"/>
              </a:buClr>
              <a:buSzPts val="1000"/>
              <a:buFont typeface="Albert Sans"/>
              <a:buChar char="○"/>
              <a:defRPr sz="1000">
                <a:solidFill>
                  <a:schemeClr val="dk2"/>
                </a:solidFill>
              </a:defRPr>
            </a:lvl2pPr>
            <a:lvl3pPr marL="1371600" lvl="2" indent="-292100">
              <a:spcBef>
                <a:spcPts val="0"/>
              </a:spcBef>
              <a:spcAft>
                <a:spcPts val="0"/>
              </a:spcAft>
              <a:buClr>
                <a:schemeClr val="dk2"/>
              </a:buClr>
              <a:buSzPts val="1000"/>
              <a:buFont typeface="Albert Sans"/>
              <a:buChar char="■"/>
              <a:defRPr sz="1000">
                <a:solidFill>
                  <a:schemeClr val="dk2"/>
                </a:solidFill>
              </a:defRPr>
            </a:lvl3pPr>
            <a:lvl4pPr marL="1828800" lvl="3" indent="-292100">
              <a:spcBef>
                <a:spcPts val="0"/>
              </a:spcBef>
              <a:spcAft>
                <a:spcPts val="0"/>
              </a:spcAft>
              <a:buClr>
                <a:schemeClr val="dk2"/>
              </a:buClr>
              <a:buSzPts val="1000"/>
              <a:buFont typeface="Albert Sans"/>
              <a:buChar char="●"/>
              <a:defRPr sz="1000">
                <a:solidFill>
                  <a:schemeClr val="dk2"/>
                </a:solidFill>
              </a:defRPr>
            </a:lvl4pPr>
            <a:lvl5pPr marL="2286000" lvl="4" indent="-292100">
              <a:spcBef>
                <a:spcPts val="0"/>
              </a:spcBef>
              <a:spcAft>
                <a:spcPts val="0"/>
              </a:spcAft>
              <a:buClr>
                <a:schemeClr val="dk2"/>
              </a:buClr>
              <a:buSzPts val="1000"/>
              <a:buFont typeface="Albert Sans"/>
              <a:buChar char="○"/>
              <a:defRPr sz="1000">
                <a:solidFill>
                  <a:schemeClr val="dk2"/>
                </a:solidFill>
              </a:defRPr>
            </a:lvl5pPr>
            <a:lvl6pPr marL="2743200" lvl="5" indent="-292100">
              <a:spcBef>
                <a:spcPts val="0"/>
              </a:spcBef>
              <a:spcAft>
                <a:spcPts val="0"/>
              </a:spcAft>
              <a:buClr>
                <a:schemeClr val="dk2"/>
              </a:buClr>
              <a:buSzPts val="1000"/>
              <a:buFont typeface="Albert Sans"/>
              <a:buChar char="■"/>
              <a:defRPr sz="1000">
                <a:solidFill>
                  <a:schemeClr val="dk2"/>
                </a:solidFill>
              </a:defRPr>
            </a:lvl6pPr>
            <a:lvl7pPr marL="3200400" lvl="6" indent="-292100">
              <a:spcBef>
                <a:spcPts val="0"/>
              </a:spcBef>
              <a:spcAft>
                <a:spcPts val="0"/>
              </a:spcAft>
              <a:buClr>
                <a:schemeClr val="dk2"/>
              </a:buClr>
              <a:buSzPts val="1000"/>
              <a:buFont typeface="Albert Sans"/>
              <a:buChar char="●"/>
              <a:defRPr sz="1000">
                <a:solidFill>
                  <a:schemeClr val="dk2"/>
                </a:solidFill>
              </a:defRPr>
            </a:lvl7pPr>
            <a:lvl8pPr marL="3657600" lvl="7" indent="-292100">
              <a:spcBef>
                <a:spcPts val="0"/>
              </a:spcBef>
              <a:spcAft>
                <a:spcPts val="0"/>
              </a:spcAft>
              <a:buClr>
                <a:schemeClr val="dk2"/>
              </a:buClr>
              <a:buSzPts val="1000"/>
              <a:buFont typeface="Albert Sans"/>
              <a:buChar char="○"/>
              <a:defRPr sz="1000">
                <a:solidFill>
                  <a:schemeClr val="dk2"/>
                </a:solidFill>
              </a:defRPr>
            </a:lvl8pPr>
            <a:lvl9pPr marL="4114800" lvl="8" indent="-292100">
              <a:spcBef>
                <a:spcPts val="0"/>
              </a:spcBef>
              <a:spcAft>
                <a:spcPts val="0"/>
              </a:spcAft>
              <a:buClr>
                <a:schemeClr val="dk2"/>
              </a:buClr>
              <a:buSzPts val="1000"/>
              <a:buFont typeface="Albert Sans"/>
              <a:buChar char="■"/>
              <a:defRPr sz="1000">
                <a:solidFill>
                  <a:schemeClr val="dk2"/>
                </a:solidFill>
              </a:defRPr>
            </a:lvl9pPr>
          </a:lstStyle>
          <a:p>
            <a:endParaRPr/>
          </a:p>
        </p:txBody>
      </p:sp>
      <p:sp>
        <p:nvSpPr>
          <p:cNvPr id="145" name="Google Shape;145;p22"/>
          <p:cNvSpPr txBox="1">
            <a:spLocks noGrp="1"/>
          </p:cNvSpPr>
          <p:nvPr>
            <p:ph type="subTitle" idx="7"/>
          </p:nvPr>
        </p:nvSpPr>
        <p:spPr>
          <a:xfrm>
            <a:off x="5956640" y="2552219"/>
            <a:ext cx="2021100" cy="373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46" name="Google Shape;146;p22"/>
          <p:cNvSpPr txBox="1">
            <a:spLocks noGrp="1"/>
          </p:cNvSpPr>
          <p:nvPr>
            <p:ph type="body" idx="8"/>
          </p:nvPr>
        </p:nvSpPr>
        <p:spPr>
          <a:xfrm>
            <a:off x="3618088" y="3007588"/>
            <a:ext cx="1913100" cy="8109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a:solidFill>
                  <a:schemeClr val="dk2"/>
                </a:solidFill>
              </a:defRPr>
            </a:lvl1pPr>
            <a:lvl2pPr marL="914400" lvl="1" indent="-292100">
              <a:spcBef>
                <a:spcPts val="0"/>
              </a:spcBef>
              <a:spcAft>
                <a:spcPts val="0"/>
              </a:spcAft>
              <a:buClr>
                <a:schemeClr val="dk2"/>
              </a:buClr>
              <a:buSzPts val="1000"/>
              <a:buFont typeface="Albert Sans"/>
              <a:buChar char="○"/>
              <a:defRPr sz="1000">
                <a:solidFill>
                  <a:schemeClr val="dk2"/>
                </a:solidFill>
              </a:defRPr>
            </a:lvl2pPr>
            <a:lvl3pPr marL="1371600" lvl="2" indent="-292100">
              <a:spcBef>
                <a:spcPts val="0"/>
              </a:spcBef>
              <a:spcAft>
                <a:spcPts val="0"/>
              </a:spcAft>
              <a:buClr>
                <a:schemeClr val="dk2"/>
              </a:buClr>
              <a:buSzPts val="1000"/>
              <a:buFont typeface="Albert Sans"/>
              <a:buChar char="■"/>
              <a:defRPr sz="1000">
                <a:solidFill>
                  <a:schemeClr val="dk2"/>
                </a:solidFill>
              </a:defRPr>
            </a:lvl3pPr>
            <a:lvl4pPr marL="1828800" lvl="3" indent="-292100">
              <a:spcBef>
                <a:spcPts val="0"/>
              </a:spcBef>
              <a:spcAft>
                <a:spcPts val="0"/>
              </a:spcAft>
              <a:buClr>
                <a:schemeClr val="dk2"/>
              </a:buClr>
              <a:buSzPts val="1000"/>
              <a:buFont typeface="Albert Sans"/>
              <a:buChar char="●"/>
              <a:defRPr sz="1000">
                <a:solidFill>
                  <a:schemeClr val="dk2"/>
                </a:solidFill>
              </a:defRPr>
            </a:lvl4pPr>
            <a:lvl5pPr marL="2286000" lvl="4" indent="-292100">
              <a:spcBef>
                <a:spcPts val="0"/>
              </a:spcBef>
              <a:spcAft>
                <a:spcPts val="0"/>
              </a:spcAft>
              <a:buClr>
                <a:schemeClr val="dk2"/>
              </a:buClr>
              <a:buSzPts val="1000"/>
              <a:buFont typeface="Albert Sans"/>
              <a:buChar char="○"/>
              <a:defRPr sz="1000">
                <a:solidFill>
                  <a:schemeClr val="dk2"/>
                </a:solidFill>
              </a:defRPr>
            </a:lvl5pPr>
            <a:lvl6pPr marL="2743200" lvl="5" indent="-292100">
              <a:spcBef>
                <a:spcPts val="0"/>
              </a:spcBef>
              <a:spcAft>
                <a:spcPts val="0"/>
              </a:spcAft>
              <a:buClr>
                <a:schemeClr val="dk2"/>
              </a:buClr>
              <a:buSzPts val="1000"/>
              <a:buFont typeface="Albert Sans"/>
              <a:buChar char="■"/>
              <a:defRPr sz="1000">
                <a:solidFill>
                  <a:schemeClr val="dk2"/>
                </a:solidFill>
              </a:defRPr>
            </a:lvl6pPr>
            <a:lvl7pPr marL="3200400" lvl="6" indent="-292100">
              <a:spcBef>
                <a:spcPts val="0"/>
              </a:spcBef>
              <a:spcAft>
                <a:spcPts val="0"/>
              </a:spcAft>
              <a:buClr>
                <a:schemeClr val="dk2"/>
              </a:buClr>
              <a:buSzPts val="1000"/>
              <a:buFont typeface="Albert Sans"/>
              <a:buChar char="●"/>
              <a:defRPr sz="1000">
                <a:solidFill>
                  <a:schemeClr val="dk2"/>
                </a:solidFill>
              </a:defRPr>
            </a:lvl7pPr>
            <a:lvl8pPr marL="3657600" lvl="7" indent="-292100">
              <a:spcBef>
                <a:spcPts val="0"/>
              </a:spcBef>
              <a:spcAft>
                <a:spcPts val="0"/>
              </a:spcAft>
              <a:buClr>
                <a:schemeClr val="dk2"/>
              </a:buClr>
              <a:buSzPts val="1000"/>
              <a:buFont typeface="Albert Sans"/>
              <a:buChar char="○"/>
              <a:defRPr sz="1000">
                <a:solidFill>
                  <a:schemeClr val="dk2"/>
                </a:solidFill>
              </a:defRPr>
            </a:lvl8pPr>
            <a:lvl9pPr marL="4114800" lvl="8" indent="-292100">
              <a:spcBef>
                <a:spcPts val="0"/>
              </a:spcBef>
              <a:spcAft>
                <a:spcPts val="0"/>
              </a:spcAft>
              <a:buClr>
                <a:schemeClr val="dk2"/>
              </a:buClr>
              <a:buSzPts val="1000"/>
              <a:buFont typeface="Albert Sans"/>
              <a:buChar char="■"/>
              <a:defRPr sz="1000">
                <a:solidFill>
                  <a:schemeClr val="dk2"/>
                </a:solidFill>
              </a:defRPr>
            </a:lvl9pPr>
          </a:lstStyle>
          <a:p>
            <a:endParaRPr/>
          </a:p>
        </p:txBody>
      </p:sp>
      <p:sp>
        <p:nvSpPr>
          <p:cNvPr id="147" name="Google Shape;147;p22"/>
          <p:cNvSpPr txBox="1">
            <a:spLocks noGrp="1"/>
          </p:cNvSpPr>
          <p:nvPr>
            <p:ph type="subTitle" idx="9"/>
          </p:nvPr>
        </p:nvSpPr>
        <p:spPr>
          <a:xfrm>
            <a:off x="3508752" y="2552219"/>
            <a:ext cx="2021100" cy="373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48" name="Google Shape;148;p22"/>
          <p:cNvSpPr txBox="1">
            <a:spLocks noGrp="1"/>
          </p:cNvSpPr>
          <p:nvPr>
            <p:ph type="body" idx="13"/>
          </p:nvPr>
        </p:nvSpPr>
        <p:spPr>
          <a:xfrm>
            <a:off x="1171275" y="3007588"/>
            <a:ext cx="1913100" cy="8109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a:solidFill>
                  <a:schemeClr val="dk2"/>
                </a:solidFill>
              </a:defRPr>
            </a:lvl1pPr>
            <a:lvl2pPr marL="914400" lvl="1" indent="-292100">
              <a:spcBef>
                <a:spcPts val="0"/>
              </a:spcBef>
              <a:spcAft>
                <a:spcPts val="0"/>
              </a:spcAft>
              <a:buClr>
                <a:schemeClr val="dk2"/>
              </a:buClr>
              <a:buSzPts val="1000"/>
              <a:buFont typeface="Albert Sans"/>
              <a:buChar char="○"/>
              <a:defRPr sz="1000">
                <a:solidFill>
                  <a:schemeClr val="dk2"/>
                </a:solidFill>
              </a:defRPr>
            </a:lvl2pPr>
            <a:lvl3pPr marL="1371600" lvl="2" indent="-292100">
              <a:spcBef>
                <a:spcPts val="0"/>
              </a:spcBef>
              <a:spcAft>
                <a:spcPts val="0"/>
              </a:spcAft>
              <a:buClr>
                <a:schemeClr val="dk2"/>
              </a:buClr>
              <a:buSzPts val="1000"/>
              <a:buFont typeface="Albert Sans"/>
              <a:buChar char="■"/>
              <a:defRPr sz="1000">
                <a:solidFill>
                  <a:schemeClr val="dk2"/>
                </a:solidFill>
              </a:defRPr>
            </a:lvl3pPr>
            <a:lvl4pPr marL="1828800" lvl="3" indent="-292100">
              <a:spcBef>
                <a:spcPts val="0"/>
              </a:spcBef>
              <a:spcAft>
                <a:spcPts val="0"/>
              </a:spcAft>
              <a:buClr>
                <a:schemeClr val="dk2"/>
              </a:buClr>
              <a:buSzPts val="1000"/>
              <a:buFont typeface="Albert Sans"/>
              <a:buChar char="●"/>
              <a:defRPr sz="1000">
                <a:solidFill>
                  <a:schemeClr val="dk2"/>
                </a:solidFill>
              </a:defRPr>
            </a:lvl4pPr>
            <a:lvl5pPr marL="2286000" lvl="4" indent="-292100">
              <a:spcBef>
                <a:spcPts val="0"/>
              </a:spcBef>
              <a:spcAft>
                <a:spcPts val="0"/>
              </a:spcAft>
              <a:buClr>
                <a:schemeClr val="dk2"/>
              </a:buClr>
              <a:buSzPts val="1000"/>
              <a:buFont typeface="Albert Sans"/>
              <a:buChar char="○"/>
              <a:defRPr sz="1000">
                <a:solidFill>
                  <a:schemeClr val="dk2"/>
                </a:solidFill>
              </a:defRPr>
            </a:lvl5pPr>
            <a:lvl6pPr marL="2743200" lvl="5" indent="-292100">
              <a:spcBef>
                <a:spcPts val="0"/>
              </a:spcBef>
              <a:spcAft>
                <a:spcPts val="0"/>
              </a:spcAft>
              <a:buClr>
                <a:schemeClr val="dk2"/>
              </a:buClr>
              <a:buSzPts val="1000"/>
              <a:buFont typeface="Albert Sans"/>
              <a:buChar char="■"/>
              <a:defRPr sz="1000">
                <a:solidFill>
                  <a:schemeClr val="dk2"/>
                </a:solidFill>
              </a:defRPr>
            </a:lvl6pPr>
            <a:lvl7pPr marL="3200400" lvl="6" indent="-292100">
              <a:spcBef>
                <a:spcPts val="0"/>
              </a:spcBef>
              <a:spcAft>
                <a:spcPts val="0"/>
              </a:spcAft>
              <a:buClr>
                <a:schemeClr val="dk2"/>
              </a:buClr>
              <a:buSzPts val="1000"/>
              <a:buFont typeface="Albert Sans"/>
              <a:buChar char="●"/>
              <a:defRPr sz="1000">
                <a:solidFill>
                  <a:schemeClr val="dk2"/>
                </a:solidFill>
              </a:defRPr>
            </a:lvl7pPr>
            <a:lvl8pPr marL="3657600" lvl="7" indent="-292100">
              <a:spcBef>
                <a:spcPts val="0"/>
              </a:spcBef>
              <a:spcAft>
                <a:spcPts val="0"/>
              </a:spcAft>
              <a:buClr>
                <a:schemeClr val="dk2"/>
              </a:buClr>
              <a:buSzPts val="1000"/>
              <a:buFont typeface="Albert Sans"/>
              <a:buChar char="○"/>
              <a:defRPr sz="1000">
                <a:solidFill>
                  <a:schemeClr val="dk2"/>
                </a:solidFill>
              </a:defRPr>
            </a:lvl8pPr>
            <a:lvl9pPr marL="4114800" lvl="8" indent="-292100">
              <a:spcBef>
                <a:spcPts val="0"/>
              </a:spcBef>
              <a:spcAft>
                <a:spcPts val="0"/>
              </a:spcAft>
              <a:buClr>
                <a:schemeClr val="dk2"/>
              </a:buClr>
              <a:buSzPts val="1000"/>
              <a:buFont typeface="Albert Sans"/>
              <a:buChar char="■"/>
              <a:defRPr sz="1000">
                <a:solidFill>
                  <a:schemeClr val="dk2"/>
                </a:solidFill>
              </a:defRPr>
            </a:lvl9pPr>
          </a:lstStyle>
          <a:p>
            <a:endParaRPr/>
          </a:p>
        </p:txBody>
      </p:sp>
      <p:sp>
        <p:nvSpPr>
          <p:cNvPr id="149" name="Google Shape;149;p22"/>
          <p:cNvSpPr txBox="1">
            <a:spLocks noGrp="1"/>
          </p:cNvSpPr>
          <p:nvPr>
            <p:ph type="subTitle" idx="14"/>
          </p:nvPr>
        </p:nvSpPr>
        <p:spPr>
          <a:xfrm>
            <a:off x="1060865" y="2552219"/>
            <a:ext cx="2021100" cy="373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50" name="Google Shape;150;p22"/>
          <p:cNvSpPr txBox="1">
            <a:spLocks noGrp="1"/>
          </p:cNvSpPr>
          <p:nvPr>
            <p:ph type="body" idx="15"/>
          </p:nvPr>
        </p:nvSpPr>
        <p:spPr>
          <a:xfrm>
            <a:off x="6067050" y="3007588"/>
            <a:ext cx="1913100" cy="8109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a:solidFill>
                  <a:schemeClr val="dk2"/>
                </a:solidFill>
              </a:defRPr>
            </a:lvl1pPr>
            <a:lvl2pPr marL="914400" lvl="1" indent="-292100">
              <a:spcBef>
                <a:spcPts val="0"/>
              </a:spcBef>
              <a:spcAft>
                <a:spcPts val="0"/>
              </a:spcAft>
              <a:buClr>
                <a:schemeClr val="dk2"/>
              </a:buClr>
              <a:buSzPts val="1000"/>
              <a:buFont typeface="Albert Sans"/>
              <a:buChar char="○"/>
              <a:defRPr sz="1000">
                <a:solidFill>
                  <a:schemeClr val="dk2"/>
                </a:solidFill>
              </a:defRPr>
            </a:lvl2pPr>
            <a:lvl3pPr marL="1371600" lvl="2" indent="-292100">
              <a:spcBef>
                <a:spcPts val="0"/>
              </a:spcBef>
              <a:spcAft>
                <a:spcPts val="0"/>
              </a:spcAft>
              <a:buClr>
                <a:schemeClr val="dk2"/>
              </a:buClr>
              <a:buSzPts val="1000"/>
              <a:buFont typeface="Albert Sans"/>
              <a:buChar char="■"/>
              <a:defRPr sz="1000">
                <a:solidFill>
                  <a:schemeClr val="dk2"/>
                </a:solidFill>
              </a:defRPr>
            </a:lvl3pPr>
            <a:lvl4pPr marL="1828800" lvl="3" indent="-292100">
              <a:spcBef>
                <a:spcPts val="0"/>
              </a:spcBef>
              <a:spcAft>
                <a:spcPts val="0"/>
              </a:spcAft>
              <a:buClr>
                <a:schemeClr val="dk2"/>
              </a:buClr>
              <a:buSzPts val="1000"/>
              <a:buFont typeface="Albert Sans"/>
              <a:buChar char="●"/>
              <a:defRPr sz="1000">
                <a:solidFill>
                  <a:schemeClr val="dk2"/>
                </a:solidFill>
              </a:defRPr>
            </a:lvl4pPr>
            <a:lvl5pPr marL="2286000" lvl="4" indent="-292100">
              <a:spcBef>
                <a:spcPts val="0"/>
              </a:spcBef>
              <a:spcAft>
                <a:spcPts val="0"/>
              </a:spcAft>
              <a:buClr>
                <a:schemeClr val="dk2"/>
              </a:buClr>
              <a:buSzPts val="1000"/>
              <a:buFont typeface="Albert Sans"/>
              <a:buChar char="○"/>
              <a:defRPr sz="1000">
                <a:solidFill>
                  <a:schemeClr val="dk2"/>
                </a:solidFill>
              </a:defRPr>
            </a:lvl5pPr>
            <a:lvl6pPr marL="2743200" lvl="5" indent="-292100">
              <a:spcBef>
                <a:spcPts val="0"/>
              </a:spcBef>
              <a:spcAft>
                <a:spcPts val="0"/>
              </a:spcAft>
              <a:buClr>
                <a:schemeClr val="dk2"/>
              </a:buClr>
              <a:buSzPts val="1000"/>
              <a:buFont typeface="Albert Sans"/>
              <a:buChar char="■"/>
              <a:defRPr sz="1000">
                <a:solidFill>
                  <a:schemeClr val="dk2"/>
                </a:solidFill>
              </a:defRPr>
            </a:lvl6pPr>
            <a:lvl7pPr marL="3200400" lvl="6" indent="-292100">
              <a:spcBef>
                <a:spcPts val="0"/>
              </a:spcBef>
              <a:spcAft>
                <a:spcPts val="0"/>
              </a:spcAft>
              <a:buClr>
                <a:schemeClr val="dk2"/>
              </a:buClr>
              <a:buSzPts val="1000"/>
              <a:buFont typeface="Albert Sans"/>
              <a:buChar char="●"/>
              <a:defRPr sz="1000">
                <a:solidFill>
                  <a:schemeClr val="dk2"/>
                </a:solidFill>
              </a:defRPr>
            </a:lvl7pPr>
            <a:lvl8pPr marL="3657600" lvl="7" indent="-292100">
              <a:spcBef>
                <a:spcPts val="0"/>
              </a:spcBef>
              <a:spcAft>
                <a:spcPts val="0"/>
              </a:spcAft>
              <a:buClr>
                <a:schemeClr val="dk2"/>
              </a:buClr>
              <a:buSzPts val="1000"/>
              <a:buFont typeface="Albert Sans"/>
              <a:buChar char="○"/>
              <a:defRPr sz="1000">
                <a:solidFill>
                  <a:schemeClr val="dk2"/>
                </a:solidFill>
              </a:defRPr>
            </a:lvl8pPr>
            <a:lvl9pPr marL="4114800" lvl="8" indent="-292100">
              <a:spcBef>
                <a:spcPts val="0"/>
              </a:spcBef>
              <a:spcAft>
                <a:spcPts val="0"/>
              </a:spcAft>
              <a:buClr>
                <a:schemeClr val="dk2"/>
              </a:buClr>
              <a:buSzPts val="1000"/>
              <a:buFont typeface="Albert Sans"/>
              <a:buChar char="■"/>
              <a:defRPr sz="1000">
                <a:solidFill>
                  <a:schemeClr val="dk2"/>
                </a:solidFill>
              </a:defRPr>
            </a:lvl9pPr>
          </a:lstStyle>
          <a:p>
            <a:endParaRPr/>
          </a:p>
        </p:txBody>
      </p:sp>
      <p:sp>
        <p:nvSpPr>
          <p:cNvPr id="151" name="Google Shape;151;p22"/>
          <p:cNvSpPr txBox="1">
            <a:spLocks noGrp="1"/>
          </p:cNvSpPr>
          <p:nvPr>
            <p:ph type="title"/>
          </p:nvPr>
        </p:nvSpPr>
        <p:spPr>
          <a:xfrm>
            <a:off x="956150" y="327150"/>
            <a:ext cx="3558600" cy="39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400"/>
              <a:buFont typeface="Albert Sans"/>
              <a:buNone/>
              <a:defRPr sz="1400" b="1">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52" name="Google Shape;152;p22"/>
          <p:cNvSpPr>
            <a:spLocks noGrp="1"/>
          </p:cNvSpPr>
          <p:nvPr>
            <p:ph type="pic" idx="16"/>
          </p:nvPr>
        </p:nvSpPr>
        <p:spPr>
          <a:xfrm>
            <a:off x="8596800" y="223475"/>
            <a:ext cx="318600" cy="318600"/>
          </a:xfrm>
          <a:prstGeom prst="ellipse">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rket Size Graph">
  <p:cSld name="CUSTOM_12">
    <p:spTree>
      <p:nvGrpSpPr>
        <p:cNvPr id="1" name="Shape 153"/>
        <p:cNvGrpSpPr/>
        <p:nvPr/>
      </p:nvGrpSpPr>
      <p:grpSpPr>
        <a:xfrm>
          <a:off x="0" y="0"/>
          <a:ext cx="0" cy="0"/>
          <a:chOff x="0" y="0"/>
          <a:chExt cx="0" cy="0"/>
        </a:xfrm>
      </p:grpSpPr>
      <p:sp>
        <p:nvSpPr>
          <p:cNvPr id="154" name="Google Shape;154;p23"/>
          <p:cNvSpPr txBox="1">
            <a:spLocks noGrp="1"/>
          </p:cNvSpPr>
          <p:nvPr>
            <p:ph type="subTitle" idx="1"/>
          </p:nvPr>
        </p:nvSpPr>
        <p:spPr>
          <a:xfrm>
            <a:off x="960850" y="3191652"/>
            <a:ext cx="4082700" cy="1568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None/>
              <a:defRPr b="0"/>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a:endParaRPr/>
          </a:p>
        </p:txBody>
      </p:sp>
      <p:sp>
        <p:nvSpPr>
          <p:cNvPr id="155" name="Google Shape;155;p23"/>
          <p:cNvSpPr txBox="1">
            <a:spLocks noGrp="1"/>
          </p:cNvSpPr>
          <p:nvPr>
            <p:ph type="title"/>
          </p:nvPr>
        </p:nvSpPr>
        <p:spPr>
          <a:xfrm>
            <a:off x="932850" y="730375"/>
            <a:ext cx="4082700" cy="21033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2pPr>
            <a:lvl3pPr lvl="2">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3pPr>
            <a:lvl4pPr lvl="3">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4pPr>
            <a:lvl5pPr lvl="4">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5pPr>
            <a:lvl6pPr lvl="5">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6pPr>
            <a:lvl7pPr lvl="6">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7pPr>
            <a:lvl8pPr lvl="7">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8pPr>
            <a:lvl9pPr lvl="8">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9pPr>
          </a:lstStyle>
          <a:p>
            <a:endParaRPr/>
          </a:p>
        </p:txBody>
      </p:sp>
      <p:sp>
        <p:nvSpPr>
          <p:cNvPr id="156" name="Google Shape;156;p23"/>
          <p:cNvSpPr txBox="1">
            <a:spLocks noGrp="1"/>
          </p:cNvSpPr>
          <p:nvPr>
            <p:ph type="title" idx="2"/>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3"/>
          <p:cNvSpPr>
            <a:spLocks noGrp="1"/>
          </p:cNvSpPr>
          <p:nvPr>
            <p:ph type="pic" idx="3"/>
          </p:nvPr>
        </p:nvSpPr>
        <p:spPr>
          <a:xfrm>
            <a:off x="8596800" y="223475"/>
            <a:ext cx="318600" cy="318600"/>
          </a:xfrm>
          <a:prstGeom prst="ellipse">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r Graph">
  <p:cSld name="CUSTOM_13">
    <p:bg>
      <p:bgPr>
        <a:solidFill>
          <a:schemeClr val="accent2"/>
        </a:solidFill>
        <a:effectLst/>
      </p:bgPr>
    </p:bg>
    <p:spTree>
      <p:nvGrpSpPr>
        <p:cNvPr id="1" name="Shape 158"/>
        <p:cNvGrpSpPr/>
        <p:nvPr/>
      </p:nvGrpSpPr>
      <p:grpSpPr>
        <a:xfrm>
          <a:off x="0" y="0"/>
          <a:ext cx="0" cy="0"/>
          <a:chOff x="0" y="0"/>
          <a:chExt cx="0" cy="0"/>
        </a:xfrm>
      </p:grpSpPr>
      <p:sp>
        <p:nvSpPr>
          <p:cNvPr id="159" name="Google Shape;159;p24"/>
          <p:cNvSpPr/>
          <p:nvPr/>
        </p:nvSpPr>
        <p:spPr>
          <a:xfrm>
            <a:off x="114300" y="114300"/>
            <a:ext cx="8915400" cy="4914900"/>
          </a:xfrm>
          <a:prstGeom prst="roundRect">
            <a:avLst>
              <a:gd name="adj" fmla="val 330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txBox="1">
            <a:spLocks noGrp="1"/>
          </p:cNvSpPr>
          <p:nvPr>
            <p:ph type="subTitle" idx="1"/>
          </p:nvPr>
        </p:nvSpPr>
        <p:spPr>
          <a:xfrm>
            <a:off x="5251039" y="2593520"/>
            <a:ext cx="2571600" cy="1568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a:endParaRPr/>
          </a:p>
        </p:txBody>
      </p:sp>
      <p:sp>
        <p:nvSpPr>
          <p:cNvPr id="161" name="Google Shape;161;p24"/>
          <p:cNvSpPr txBox="1">
            <a:spLocks noGrp="1"/>
          </p:cNvSpPr>
          <p:nvPr>
            <p:ph type="subTitle" idx="2"/>
          </p:nvPr>
        </p:nvSpPr>
        <p:spPr>
          <a:xfrm>
            <a:off x="5233275" y="763675"/>
            <a:ext cx="3576600" cy="133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400"/>
              <a:buFont typeface="Nanum Myeongjo"/>
              <a:buNone/>
              <a:defRPr sz="2400" b="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62" name="Google Shape;162;p24"/>
          <p:cNvSpPr txBox="1">
            <a:spLocks noGrp="1"/>
          </p:cNvSpPr>
          <p:nvPr>
            <p:ph type="title"/>
          </p:nvPr>
        </p:nvSpPr>
        <p:spPr>
          <a:xfrm>
            <a:off x="956150" y="327150"/>
            <a:ext cx="3558600" cy="39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400"/>
              <a:buFont typeface="Albert Sans"/>
              <a:buNone/>
              <a:defRPr sz="1400" b="1">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163" name="Google Shape;163;p24"/>
          <p:cNvSpPr txBox="1">
            <a:spLocks noGrp="1"/>
          </p:cNvSpPr>
          <p:nvPr>
            <p:ph type="title" idx="3"/>
          </p:nvPr>
        </p:nvSpPr>
        <p:spPr>
          <a:xfrm>
            <a:off x="5251132" y="327150"/>
            <a:ext cx="3558600" cy="39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400"/>
              <a:buFont typeface="Albert Sans"/>
              <a:buNone/>
              <a:defRPr sz="1400" b="1">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164" name="Google Shape;164;p24"/>
          <p:cNvSpPr txBox="1">
            <a:spLocks noGrp="1"/>
          </p:cNvSpPr>
          <p:nvPr>
            <p:ph type="title" idx="4"/>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24"/>
          <p:cNvSpPr>
            <a:spLocks noGrp="1"/>
          </p:cNvSpPr>
          <p:nvPr>
            <p:ph type="pic" idx="5"/>
          </p:nvPr>
        </p:nvSpPr>
        <p:spPr>
          <a:xfrm>
            <a:off x="8596800" y="223475"/>
            <a:ext cx="318600" cy="318600"/>
          </a:xfrm>
          <a:prstGeom prst="ellipse">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etitor Landscape">
  <p:cSld name="CUSTOM_14">
    <p:bg>
      <p:bgPr>
        <a:solidFill>
          <a:schemeClr val="lt1"/>
        </a:solidFill>
        <a:effectLst/>
      </p:bgPr>
    </p:bg>
    <p:spTree>
      <p:nvGrpSpPr>
        <p:cNvPr id="1" name="Shape 166"/>
        <p:cNvGrpSpPr/>
        <p:nvPr/>
      </p:nvGrpSpPr>
      <p:grpSpPr>
        <a:xfrm>
          <a:off x="0" y="0"/>
          <a:ext cx="0" cy="0"/>
          <a:chOff x="0" y="0"/>
          <a:chExt cx="0" cy="0"/>
        </a:xfrm>
      </p:grpSpPr>
      <p:sp>
        <p:nvSpPr>
          <p:cNvPr id="167" name="Google Shape;167;p25"/>
          <p:cNvSpPr txBox="1">
            <a:spLocks noGrp="1"/>
          </p:cNvSpPr>
          <p:nvPr>
            <p:ph type="body" idx="1"/>
          </p:nvPr>
        </p:nvSpPr>
        <p:spPr>
          <a:xfrm>
            <a:off x="6564350" y="577612"/>
            <a:ext cx="2237400" cy="6411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u="none">
                <a:solidFill>
                  <a:schemeClr val="dk2"/>
                </a:solidFill>
              </a:defRPr>
            </a:lvl1pPr>
            <a:lvl2pPr marL="914400" lvl="1" indent="-292100">
              <a:spcBef>
                <a:spcPts val="0"/>
              </a:spcBef>
              <a:spcAft>
                <a:spcPts val="0"/>
              </a:spcAft>
              <a:buClr>
                <a:schemeClr val="dk2"/>
              </a:buClr>
              <a:buSzPts val="1000"/>
              <a:buFont typeface="Albert Sans"/>
              <a:buChar char="○"/>
              <a:defRPr sz="1000" u="none">
                <a:solidFill>
                  <a:schemeClr val="dk2"/>
                </a:solidFill>
              </a:defRPr>
            </a:lvl2pPr>
            <a:lvl3pPr marL="1371600" lvl="2" indent="-292100">
              <a:spcBef>
                <a:spcPts val="0"/>
              </a:spcBef>
              <a:spcAft>
                <a:spcPts val="0"/>
              </a:spcAft>
              <a:buClr>
                <a:schemeClr val="dk2"/>
              </a:buClr>
              <a:buSzPts val="1000"/>
              <a:buFont typeface="Albert Sans"/>
              <a:buChar char="■"/>
              <a:defRPr sz="1000" u="none">
                <a:solidFill>
                  <a:schemeClr val="dk2"/>
                </a:solidFill>
              </a:defRPr>
            </a:lvl3pPr>
            <a:lvl4pPr marL="1828800" lvl="3" indent="-292100">
              <a:spcBef>
                <a:spcPts val="0"/>
              </a:spcBef>
              <a:spcAft>
                <a:spcPts val="0"/>
              </a:spcAft>
              <a:buClr>
                <a:schemeClr val="dk2"/>
              </a:buClr>
              <a:buSzPts val="1000"/>
              <a:buFont typeface="Albert Sans"/>
              <a:buChar char="●"/>
              <a:defRPr sz="1000" u="none">
                <a:solidFill>
                  <a:schemeClr val="dk2"/>
                </a:solidFill>
              </a:defRPr>
            </a:lvl4pPr>
            <a:lvl5pPr marL="2286000" lvl="4" indent="-292100">
              <a:spcBef>
                <a:spcPts val="0"/>
              </a:spcBef>
              <a:spcAft>
                <a:spcPts val="0"/>
              </a:spcAft>
              <a:buClr>
                <a:schemeClr val="dk2"/>
              </a:buClr>
              <a:buSzPts val="1000"/>
              <a:buFont typeface="Albert Sans"/>
              <a:buChar char="○"/>
              <a:defRPr sz="1000" u="none">
                <a:solidFill>
                  <a:schemeClr val="dk2"/>
                </a:solidFill>
              </a:defRPr>
            </a:lvl5pPr>
            <a:lvl6pPr marL="2743200" lvl="5" indent="-292100">
              <a:spcBef>
                <a:spcPts val="0"/>
              </a:spcBef>
              <a:spcAft>
                <a:spcPts val="0"/>
              </a:spcAft>
              <a:buClr>
                <a:schemeClr val="dk2"/>
              </a:buClr>
              <a:buSzPts val="1000"/>
              <a:buFont typeface="Albert Sans"/>
              <a:buChar char="■"/>
              <a:defRPr sz="1000" u="none">
                <a:solidFill>
                  <a:schemeClr val="dk2"/>
                </a:solidFill>
              </a:defRPr>
            </a:lvl6pPr>
            <a:lvl7pPr marL="3200400" lvl="6" indent="-292100">
              <a:spcBef>
                <a:spcPts val="0"/>
              </a:spcBef>
              <a:spcAft>
                <a:spcPts val="0"/>
              </a:spcAft>
              <a:buClr>
                <a:schemeClr val="dk2"/>
              </a:buClr>
              <a:buSzPts val="1000"/>
              <a:buFont typeface="Albert Sans"/>
              <a:buChar char="●"/>
              <a:defRPr sz="1000" u="none">
                <a:solidFill>
                  <a:schemeClr val="dk2"/>
                </a:solidFill>
              </a:defRPr>
            </a:lvl7pPr>
            <a:lvl8pPr marL="3657600" lvl="7" indent="-292100">
              <a:spcBef>
                <a:spcPts val="0"/>
              </a:spcBef>
              <a:spcAft>
                <a:spcPts val="0"/>
              </a:spcAft>
              <a:buClr>
                <a:schemeClr val="dk2"/>
              </a:buClr>
              <a:buSzPts val="1000"/>
              <a:buFont typeface="Albert Sans"/>
              <a:buChar char="○"/>
              <a:defRPr sz="1000" u="none">
                <a:solidFill>
                  <a:schemeClr val="dk2"/>
                </a:solidFill>
              </a:defRPr>
            </a:lvl8pPr>
            <a:lvl9pPr marL="4114800" lvl="8" indent="-292100">
              <a:spcBef>
                <a:spcPts val="0"/>
              </a:spcBef>
              <a:spcAft>
                <a:spcPts val="0"/>
              </a:spcAft>
              <a:buClr>
                <a:schemeClr val="dk2"/>
              </a:buClr>
              <a:buSzPts val="1000"/>
              <a:buFont typeface="Albert Sans"/>
              <a:buChar char="■"/>
              <a:defRPr sz="1000" u="none">
                <a:solidFill>
                  <a:schemeClr val="dk2"/>
                </a:solidFill>
              </a:defRPr>
            </a:lvl9pPr>
          </a:lstStyle>
          <a:p>
            <a:endParaRPr/>
          </a:p>
        </p:txBody>
      </p:sp>
      <p:sp>
        <p:nvSpPr>
          <p:cNvPr id="168" name="Google Shape;168;p25"/>
          <p:cNvSpPr txBox="1">
            <a:spLocks noGrp="1"/>
          </p:cNvSpPr>
          <p:nvPr>
            <p:ph type="body" idx="2"/>
          </p:nvPr>
        </p:nvSpPr>
        <p:spPr>
          <a:xfrm>
            <a:off x="6564350" y="1810914"/>
            <a:ext cx="2237400" cy="6411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u="none">
                <a:solidFill>
                  <a:schemeClr val="dk2"/>
                </a:solidFill>
              </a:defRPr>
            </a:lvl1pPr>
            <a:lvl2pPr marL="914400" lvl="1" indent="-292100">
              <a:spcBef>
                <a:spcPts val="0"/>
              </a:spcBef>
              <a:spcAft>
                <a:spcPts val="0"/>
              </a:spcAft>
              <a:buClr>
                <a:schemeClr val="dk2"/>
              </a:buClr>
              <a:buSzPts val="1000"/>
              <a:buFont typeface="Albert Sans"/>
              <a:buChar char="○"/>
              <a:defRPr sz="1000" u="none">
                <a:solidFill>
                  <a:schemeClr val="dk2"/>
                </a:solidFill>
              </a:defRPr>
            </a:lvl2pPr>
            <a:lvl3pPr marL="1371600" lvl="2" indent="-292100">
              <a:spcBef>
                <a:spcPts val="0"/>
              </a:spcBef>
              <a:spcAft>
                <a:spcPts val="0"/>
              </a:spcAft>
              <a:buClr>
                <a:schemeClr val="dk2"/>
              </a:buClr>
              <a:buSzPts val="1000"/>
              <a:buFont typeface="Albert Sans"/>
              <a:buChar char="■"/>
              <a:defRPr sz="1000" u="none">
                <a:solidFill>
                  <a:schemeClr val="dk2"/>
                </a:solidFill>
              </a:defRPr>
            </a:lvl3pPr>
            <a:lvl4pPr marL="1828800" lvl="3" indent="-292100">
              <a:spcBef>
                <a:spcPts val="0"/>
              </a:spcBef>
              <a:spcAft>
                <a:spcPts val="0"/>
              </a:spcAft>
              <a:buClr>
                <a:schemeClr val="dk2"/>
              </a:buClr>
              <a:buSzPts val="1000"/>
              <a:buFont typeface="Albert Sans"/>
              <a:buChar char="●"/>
              <a:defRPr sz="1000" u="none">
                <a:solidFill>
                  <a:schemeClr val="dk2"/>
                </a:solidFill>
              </a:defRPr>
            </a:lvl4pPr>
            <a:lvl5pPr marL="2286000" lvl="4" indent="-292100">
              <a:spcBef>
                <a:spcPts val="0"/>
              </a:spcBef>
              <a:spcAft>
                <a:spcPts val="0"/>
              </a:spcAft>
              <a:buClr>
                <a:schemeClr val="dk2"/>
              </a:buClr>
              <a:buSzPts val="1000"/>
              <a:buFont typeface="Albert Sans"/>
              <a:buChar char="○"/>
              <a:defRPr sz="1000" u="none">
                <a:solidFill>
                  <a:schemeClr val="dk2"/>
                </a:solidFill>
              </a:defRPr>
            </a:lvl5pPr>
            <a:lvl6pPr marL="2743200" lvl="5" indent="-292100">
              <a:spcBef>
                <a:spcPts val="0"/>
              </a:spcBef>
              <a:spcAft>
                <a:spcPts val="0"/>
              </a:spcAft>
              <a:buClr>
                <a:schemeClr val="dk2"/>
              </a:buClr>
              <a:buSzPts val="1000"/>
              <a:buFont typeface="Albert Sans"/>
              <a:buChar char="■"/>
              <a:defRPr sz="1000" u="none">
                <a:solidFill>
                  <a:schemeClr val="dk2"/>
                </a:solidFill>
              </a:defRPr>
            </a:lvl6pPr>
            <a:lvl7pPr marL="3200400" lvl="6" indent="-292100">
              <a:spcBef>
                <a:spcPts val="0"/>
              </a:spcBef>
              <a:spcAft>
                <a:spcPts val="0"/>
              </a:spcAft>
              <a:buClr>
                <a:schemeClr val="dk2"/>
              </a:buClr>
              <a:buSzPts val="1000"/>
              <a:buFont typeface="Albert Sans"/>
              <a:buChar char="●"/>
              <a:defRPr sz="1000" u="none">
                <a:solidFill>
                  <a:schemeClr val="dk2"/>
                </a:solidFill>
              </a:defRPr>
            </a:lvl7pPr>
            <a:lvl8pPr marL="3657600" lvl="7" indent="-292100">
              <a:spcBef>
                <a:spcPts val="0"/>
              </a:spcBef>
              <a:spcAft>
                <a:spcPts val="0"/>
              </a:spcAft>
              <a:buClr>
                <a:schemeClr val="dk2"/>
              </a:buClr>
              <a:buSzPts val="1000"/>
              <a:buFont typeface="Albert Sans"/>
              <a:buChar char="○"/>
              <a:defRPr sz="1000" u="none">
                <a:solidFill>
                  <a:schemeClr val="dk2"/>
                </a:solidFill>
              </a:defRPr>
            </a:lvl8pPr>
            <a:lvl9pPr marL="4114800" lvl="8" indent="-292100">
              <a:spcBef>
                <a:spcPts val="0"/>
              </a:spcBef>
              <a:spcAft>
                <a:spcPts val="0"/>
              </a:spcAft>
              <a:buClr>
                <a:schemeClr val="dk2"/>
              </a:buClr>
              <a:buSzPts val="1000"/>
              <a:buFont typeface="Albert Sans"/>
              <a:buChar char="■"/>
              <a:defRPr sz="1000" u="none">
                <a:solidFill>
                  <a:schemeClr val="dk2"/>
                </a:solidFill>
              </a:defRPr>
            </a:lvl9pPr>
          </a:lstStyle>
          <a:p>
            <a:endParaRPr/>
          </a:p>
        </p:txBody>
      </p:sp>
      <p:sp>
        <p:nvSpPr>
          <p:cNvPr id="169" name="Google Shape;169;p25"/>
          <p:cNvSpPr txBox="1">
            <a:spLocks noGrp="1"/>
          </p:cNvSpPr>
          <p:nvPr>
            <p:ph type="body" idx="3"/>
          </p:nvPr>
        </p:nvSpPr>
        <p:spPr>
          <a:xfrm>
            <a:off x="6564350" y="3038996"/>
            <a:ext cx="2237400" cy="6411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u="none">
                <a:solidFill>
                  <a:schemeClr val="dk2"/>
                </a:solidFill>
              </a:defRPr>
            </a:lvl1pPr>
            <a:lvl2pPr marL="914400" lvl="1" indent="-292100">
              <a:spcBef>
                <a:spcPts val="0"/>
              </a:spcBef>
              <a:spcAft>
                <a:spcPts val="0"/>
              </a:spcAft>
              <a:buClr>
                <a:schemeClr val="dk2"/>
              </a:buClr>
              <a:buSzPts val="1000"/>
              <a:buFont typeface="Albert Sans"/>
              <a:buChar char="○"/>
              <a:defRPr sz="1000" u="none">
                <a:solidFill>
                  <a:schemeClr val="dk2"/>
                </a:solidFill>
              </a:defRPr>
            </a:lvl2pPr>
            <a:lvl3pPr marL="1371600" lvl="2" indent="-292100">
              <a:spcBef>
                <a:spcPts val="0"/>
              </a:spcBef>
              <a:spcAft>
                <a:spcPts val="0"/>
              </a:spcAft>
              <a:buClr>
                <a:schemeClr val="dk2"/>
              </a:buClr>
              <a:buSzPts val="1000"/>
              <a:buFont typeface="Albert Sans"/>
              <a:buChar char="■"/>
              <a:defRPr sz="1000" u="none">
                <a:solidFill>
                  <a:schemeClr val="dk2"/>
                </a:solidFill>
              </a:defRPr>
            </a:lvl3pPr>
            <a:lvl4pPr marL="1828800" lvl="3" indent="-292100">
              <a:spcBef>
                <a:spcPts val="0"/>
              </a:spcBef>
              <a:spcAft>
                <a:spcPts val="0"/>
              </a:spcAft>
              <a:buClr>
                <a:schemeClr val="dk2"/>
              </a:buClr>
              <a:buSzPts val="1000"/>
              <a:buFont typeface="Albert Sans"/>
              <a:buChar char="●"/>
              <a:defRPr sz="1000" u="none">
                <a:solidFill>
                  <a:schemeClr val="dk2"/>
                </a:solidFill>
              </a:defRPr>
            </a:lvl4pPr>
            <a:lvl5pPr marL="2286000" lvl="4" indent="-292100">
              <a:spcBef>
                <a:spcPts val="0"/>
              </a:spcBef>
              <a:spcAft>
                <a:spcPts val="0"/>
              </a:spcAft>
              <a:buClr>
                <a:schemeClr val="dk2"/>
              </a:buClr>
              <a:buSzPts val="1000"/>
              <a:buFont typeface="Albert Sans"/>
              <a:buChar char="○"/>
              <a:defRPr sz="1000" u="none">
                <a:solidFill>
                  <a:schemeClr val="dk2"/>
                </a:solidFill>
              </a:defRPr>
            </a:lvl5pPr>
            <a:lvl6pPr marL="2743200" lvl="5" indent="-292100">
              <a:spcBef>
                <a:spcPts val="0"/>
              </a:spcBef>
              <a:spcAft>
                <a:spcPts val="0"/>
              </a:spcAft>
              <a:buClr>
                <a:schemeClr val="dk2"/>
              </a:buClr>
              <a:buSzPts val="1000"/>
              <a:buFont typeface="Albert Sans"/>
              <a:buChar char="■"/>
              <a:defRPr sz="1000" u="none">
                <a:solidFill>
                  <a:schemeClr val="dk2"/>
                </a:solidFill>
              </a:defRPr>
            </a:lvl6pPr>
            <a:lvl7pPr marL="3200400" lvl="6" indent="-292100">
              <a:spcBef>
                <a:spcPts val="0"/>
              </a:spcBef>
              <a:spcAft>
                <a:spcPts val="0"/>
              </a:spcAft>
              <a:buClr>
                <a:schemeClr val="dk2"/>
              </a:buClr>
              <a:buSzPts val="1000"/>
              <a:buFont typeface="Albert Sans"/>
              <a:buChar char="●"/>
              <a:defRPr sz="1000" u="none">
                <a:solidFill>
                  <a:schemeClr val="dk2"/>
                </a:solidFill>
              </a:defRPr>
            </a:lvl7pPr>
            <a:lvl8pPr marL="3657600" lvl="7" indent="-292100">
              <a:spcBef>
                <a:spcPts val="0"/>
              </a:spcBef>
              <a:spcAft>
                <a:spcPts val="0"/>
              </a:spcAft>
              <a:buClr>
                <a:schemeClr val="dk2"/>
              </a:buClr>
              <a:buSzPts val="1000"/>
              <a:buFont typeface="Albert Sans"/>
              <a:buChar char="○"/>
              <a:defRPr sz="1000" u="none">
                <a:solidFill>
                  <a:schemeClr val="dk2"/>
                </a:solidFill>
              </a:defRPr>
            </a:lvl8pPr>
            <a:lvl9pPr marL="4114800" lvl="8" indent="-292100">
              <a:spcBef>
                <a:spcPts val="0"/>
              </a:spcBef>
              <a:spcAft>
                <a:spcPts val="0"/>
              </a:spcAft>
              <a:buClr>
                <a:schemeClr val="dk2"/>
              </a:buClr>
              <a:buSzPts val="1000"/>
              <a:buFont typeface="Albert Sans"/>
              <a:buChar char="■"/>
              <a:defRPr sz="1000" u="none">
                <a:solidFill>
                  <a:schemeClr val="dk2"/>
                </a:solidFill>
              </a:defRPr>
            </a:lvl9pPr>
          </a:lstStyle>
          <a:p>
            <a:endParaRPr/>
          </a:p>
        </p:txBody>
      </p:sp>
      <p:sp>
        <p:nvSpPr>
          <p:cNvPr id="170" name="Google Shape;170;p25"/>
          <p:cNvSpPr txBox="1">
            <a:spLocks noGrp="1"/>
          </p:cNvSpPr>
          <p:nvPr>
            <p:ph type="title"/>
          </p:nvPr>
        </p:nvSpPr>
        <p:spPr>
          <a:xfrm>
            <a:off x="3706300" y="327150"/>
            <a:ext cx="2009100" cy="42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sz="1400" b="1">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71" name="Google Shape;171;p25"/>
          <p:cNvSpPr txBox="1">
            <a:spLocks noGrp="1"/>
          </p:cNvSpPr>
          <p:nvPr>
            <p:ph type="body" idx="4"/>
          </p:nvPr>
        </p:nvSpPr>
        <p:spPr>
          <a:xfrm>
            <a:off x="3706300" y="577612"/>
            <a:ext cx="2237400" cy="6411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u="none">
                <a:solidFill>
                  <a:schemeClr val="dk2"/>
                </a:solidFill>
              </a:defRPr>
            </a:lvl1pPr>
            <a:lvl2pPr marL="914400" lvl="1" indent="-292100">
              <a:spcBef>
                <a:spcPts val="0"/>
              </a:spcBef>
              <a:spcAft>
                <a:spcPts val="0"/>
              </a:spcAft>
              <a:buClr>
                <a:schemeClr val="dk2"/>
              </a:buClr>
              <a:buSzPts val="1000"/>
              <a:buFont typeface="Albert Sans"/>
              <a:buChar char="○"/>
              <a:defRPr sz="1000" u="none">
                <a:solidFill>
                  <a:schemeClr val="dk2"/>
                </a:solidFill>
              </a:defRPr>
            </a:lvl2pPr>
            <a:lvl3pPr marL="1371600" lvl="2" indent="-292100">
              <a:spcBef>
                <a:spcPts val="0"/>
              </a:spcBef>
              <a:spcAft>
                <a:spcPts val="0"/>
              </a:spcAft>
              <a:buClr>
                <a:schemeClr val="dk2"/>
              </a:buClr>
              <a:buSzPts val="1000"/>
              <a:buFont typeface="Albert Sans"/>
              <a:buChar char="■"/>
              <a:defRPr sz="1000" u="none">
                <a:solidFill>
                  <a:schemeClr val="dk2"/>
                </a:solidFill>
              </a:defRPr>
            </a:lvl3pPr>
            <a:lvl4pPr marL="1828800" lvl="3" indent="-292100">
              <a:spcBef>
                <a:spcPts val="0"/>
              </a:spcBef>
              <a:spcAft>
                <a:spcPts val="0"/>
              </a:spcAft>
              <a:buClr>
                <a:schemeClr val="dk2"/>
              </a:buClr>
              <a:buSzPts val="1000"/>
              <a:buFont typeface="Albert Sans"/>
              <a:buChar char="●"/>
              <a:defRPr sz="1000" u="none">
                <a:solidFill>
                  <a:schemeClr val="dk2"/>
                </a:solidFill>
              </a:defRPr>
            </a:lvl4pPr>
            <a:lvl5pPr marL="2286000" lvl="4" indent="-292100">
              <a:spcBef>
                <a:spcPts val="0"/>
              </a:spcBef>
              <a:spcAft>
                <a:spcPts val="0"/>
              </a:spcAft>
              <a:buClr>
                <a:schemeClr val="dk2"/>
              </a:buClr>
              <a:buSzPts val="1000"/>
              <a:buFont typeface="Albert Sans"/>
              <a:buChar char="○"/>
              <a:defRPr sz="1000" u="none">
                <a:solidFill>
                  <a:schemeClr val="dk2"/>
                </a:solidFill>
              </a:defRPr>
            </a:lvl5pPr>
            <a:lvl6pPr marL="2743200" lvl="5" indent="-292100">
              <a:spcBef>
                <a:spcPts val="0"/>
              </a:spcBef>
              <a:spcAft>
                <a:spcPts val="0"/>
              </a:spcAft>
              <a:buClr>
                <a:schemeClr val="dk2"/>
              </a:buClr>
              <a:buSzPts val="1000"/>
              <a:buFont typeface="Albert Sans"/>
              <a:buChar char="■"/>
              <a:defRPr sz="1000" u="none">
                <a:solidFill>
                  <a:schemeClr val="dk2"/>
                </a:solidFill>
              </a:defRPr>
            </a:lvl6pPr>
            <a:lvl7pPr marL="3200400" lvl="6" indent="-292100">
              <a:spcBef>
                <a:spcPts val="0"/>
              </a:spcBef>
              <a:spcAft>
                <a:spcPts val="0"/>
              </a:spcAft>
              <a:buClr>
                <a:schemeClr val="dk2"/>
              </a:buClr>
              <a:buSzPts val="1000"/>
              <a:buFont typeface="Albert Sans"/>
              <a:buChar char="●"/>
              <a:defRPr sz="1000" u="none">
                <a:solidFill>
                  <a:schemeClr val="dk2"/>
                </a:solidFill>
              </a:defRPr>
            </a:lvl7pPr>
            <a:lvl8pPr marL="3657600" lvl="7" indent="-292100">
              <a:spcBef>
                <a:spcPts val="0"/>
              </a:spcBef>
              <a:spcAft>
                <a:spcPts val="0"/>
              </a:spcAft>
              <a:buClr>
                <a:schemeClr val="dk2"/>
              </a:buClr>
              <a:buSzPts val="1000"/>
              <a:buFont typeface="Albert Sans"/>
              <a:buChar char="○"/>
              <a:defRPr sz="1000" u="none">
                <a:solidFill>
                  <a:schemeClr val="dk2"/>
                </a:solidFill>
              </a:defRPr>
            </a:lvl8pPr>
            <a:lvl9pPr marL="4114800" lvl="8" indent="-292100">
              <a:spcBef>
                <a:spcPts val="0"/>
              </a:spcBef>
              <a:spcAft>
                <a:spcPts val="0"/>
              </a:spcAft>
              <a:buClr>
                <a:schemeClr val="dk2"/>
              </a:buClr>
              <a:buSzPts val="1000"/>
              <a:buFont typeface="Albert Sans"/>
              <a:buChar char="■"/>
              <a:defRPr sz="1000" u="none">
                <a:solidFill>
                  <a:schemeClr val="dk2"/>
                </a:solidFill>
              </a:defRPr>
            </a:lvl9pPr>
          </a:lstStyle>
          <a:p>
            <a:endParaRPr/>
          </a:p>
        </p:txBody>
      </p:sp>
      <p:sp>
        <p:nvSpPr>
          <p:cNvPr id="172" name="Google Shape;172;p25"/>
          <p:cNvSpPr txBox="1">
            <a:spLocks noGrp="1"/>
          </p:cNvSpPr>
          <p:nvPr>
            <p:ph type="title" idx="5"/>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73" name="Google Shape;173;p25"/>
          <p:cNvSpPr txBox="1">
            <a:spLocks noGrp="1"/>
          </p:cNvSpPr>
          <p:nvPr>
            <p:ph type="title" idx="6"/>
          </p:nvPr>
        </p:nvSpPr>
        <p:spPr>
          <a:xfrm>
            <a:off x="956150" y="327150"/>
            <a:ext cx="2009100" cy="1325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400"/>
              <a:buFont typeface="Albert Sans"/>
              <a:buNone/>
              <a:defRPr sz="1400" b="1">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174" name="Google Shape;174;p25"/>
          <p:cNvSpPr>
            <a:spLocks noGrp="1"/>
          </p:cNvSpPr>
          <p:nvPr>
            <p:ph type="pic" idx="7"/>
          </p:nvPr>
        </p:nvSpPr>
        <p:spPr>
          <a:xfrm>
            <a:off x="3205625" y="423875"/>
            <a:ext cx="422400" cy="422400"/>
          </a:xfrm>
          <a:prstGeom prst="ellipse">
            <a:avLst/>
          </a:prstGeom>
          <a:noFill/>
          <a:ln>
            <a:noFill/>
          </a:ln>
        </p:spPr>
      </p:sp>
      <p:sp>
        <p:nvSpPr>
          <p:cNvPr id="175" name="Google Shape;175;p25"/>
          <p:cNvSpPr>
            <a:spLocks noGrp="1"/>
          </p:cNvSpPr>
          <p:nvPr>
            <p:ph type="pic" idx="8"/>
          </p:nvPr>
        </p:nvSpPr>
        <p:spPr>
          <a:xfrm>
            <a:off x="6063675" y="423875"/>
            <a:ext cx="422400" cy="422400"/>
          </a:xfrm>
          <a:prstGeom prst="ellipse">
            <a:avLst/>
          </a:prstGeom>
          <a:noFill/>
          <a:ln>
            <a:noFill/>
          </a:ln>
        </p:spPr>
      </p:sp>
      <p:sp>
        <p:nvSpPr>
          <p:cNvPr id="176" name="Google Shape;176;p25"/>
          <p:cNvSpPr>
            <a:spLocks noGrp="1"/>
          </p:cNvSpPr>
          <p:nvPr>
            <p:ph type="pic" idx="9"/>
          </p:nvPr>
        </p:nvSpPr>
        <p:spPr>
          <a:xfrm>
            <a:off x="3205625" y="1653438"/>
            <a:ext cx="422400" cy="422400"/>
          </a:xfrm>
          <a:prstGeom prst="ellipse">
            <a:avLst/>
          </a:prstGeom>
          <a:noFill/>
          <a:ln>
            <a:noFill/>
          </a:ln>
        </p:spPr>
      </p:sp>
      <p:sp>
        <p:nvSpPr>
          <p:cNvPr id="177" name="Google Shape;177;p25"/>
          <p:cNvSpPr>
            <a:spLocks noGrp="1"/>
          </p:cNvSpPr>
          <p:nvPr>
            <p:ph type="pic" idx="13"/>
          </p:nvPr>
        </p:nvSpPr>
        <p:spPr>
          <a:xfrm>
            <a:off x="6063675" y="1653438"/>
            <a:ext cx="422400" cy="422400"/>
          </a:xfrm>
          <a:prstGeom prst="ellipse">
            <a:avLst/>
          </a:prstGeom>
          <a:noFill/>
          <a:ln>
            <a:noFill/>
          </a:ln>
        </p:spPr>
      </p:sp>
      <p:sp>
        <p:nvSpPr>
          <p:cNvPr id="178" name="Google Shape;178;p25"/>
          <p:cNvSpPr>
            <a:spLocks noGrp="1"/>
          </p:cNvSpPr>
          <p:nvPr>
            <p:ph type="pic" idx="14"/>
          </p:nvPr>
        </p:nvSpPr>
        <p:spPr>
          <a:xfrm>
            <a:off x="3205625" y="2881163"/>
            <a:ext cx="422400" cy="422400"/>
          </a:xfrm>
          <a:prstGeom prst="ellipse">
            <a:avLst/>
          </a:prstGeom>
          <a:noFill/>
          <a:ln>
            <a:noFill/>
          </a:ln>
        </p:spPr>
      </p:sp>
      <p:sp>
        <p:nvSpPr>
          <p:cNvPr id="179" name="Google Shape;179;p25"/>
          <p:cNvSpPr>
            <a:spLocks noGrp="1"/>
          </p:cNvSpPr>
          <p:nvPr>
            <p:ph type="pic" idx="15"/>
          </p:nvPr>
        </p:nvSpPr>
        <p:spPr>
          <a:xfrm>
            <a:off x="6063675" y="2881163"/>
            <a:ext cx="422400" cy="422400"/>
          </a:xfrm>
          <a:prstGeom prst="ellipse">
            <a:avLst/>
          </a:prstGeom>
          <a:noFill/>
          <a:ln>
            <a:noFill/>
          </a:ln>
        </p:spPr>
      </p:sp>
      <p:sp>
        <p:nvSpPr>
          <p:cNvPr id="180" name="Google Shape;180;p25"/>
          <p:cNvSpPr txBox="1">
            <a:spLocks noGrp="1"/>
          </p:cNvSpPr>
          <p:nvPr>
            <p:ph type="title" idx="16"/>
          </p:nvPr>
        </p:nvSpPr>
        <p:spPr>
          <a:xfrm>
            <a:off x="6564350" y="327150"/>
            <a:ext cx="2009100" cy="42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sz="1400" b="1">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81" name="Google Shape;181;p25"/>
          <p:cNvSpPr txBox="1">
            <a:spLocks noGrp="1"/>
          </p:cNvSpPr>
          <p:nvPr>
            <p:ph type="title" idx="17"/>
          </p:nvPr>
        </p:nvSpPr>
        <p:spPr>
          <a:xfrm>
            <a:off x="3706300" y="1554125"/>
            <a:ext cx="2009100" cy="42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sz="1400" b="1">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82" name="Google Shape;182;p25"/>
          <p:cNvSpPr txBox="1">
            <a:spLocks noGrp="1"/>
          </p:cNvSpPr>
          <p:nvPr>
            <p:ph type="title" idx="18"/>
          </p:nvPr>
        </p:nvSpPr>
        <p:spPr>
          <a:xfrm>
            <a:off x="6564350" y="1554125"/>
            <a:ext cx="2009100" cy="42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sz="1400" b="1">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83" name="Google Shape;183;p25"/>
          <p:cNvSpPr txBox="1">
            <a:spLocks noGrp="1"/>
          </p:cNvSpPr>
          <p:nvPr>
            <p:ph type="title" idx="19"/>
          </p:nvPr>
        </p:nvSpPr>
        <p:spPr>
          <a:xfrm>
            <a:off x="3706300" y="2781100"/>
            <a:ext cx="2009100" cy="42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sz="1400" b="1">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84" name="Google Shape;184;p25"/>
          <p:cNvSpPr txBox="1">
            <a:spLocks noGrp="1"/>
          </p:cNvSpPr>
          <p:nvPr>
            <p:ph type="title" idx="20"/>
          </p:nvPr>
        </p:nvSpPr>
        <p:spPr>
          <a:xfrm>
            <a:off x="6564350" y="2781100"/>
            <a:ext cx="2009100" cy="42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sz="1400" b="1">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85" name="Google Shape;185;p25"/>
          <p:cNvSpPr txBox="1">
            <a:spLocks noGrp="1"/>
          </p:cNvSpPr>
          <p:nvPr>
            <p:ph type="body" idx="21"/>
          </p:nvPr>
        </p:nvSpPr>
        <p:spPr>
          <a:xfrm>
            <a:off x="3706300" y="1810914"/>
            <a:ext cx="2237400" cy="6411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u="none">
                <a:solidFill>
                  <a:schemeClr val="dk2"/>
                </a:solidFill>
              </a:defRPr>
            </a:lvl1pPr>
            <a:lvl2pPr marL="914400" lvl="1" indent="-292100">
              <a:spcBef>
                <a:spcPts val="0"/>
              </a:spcBef>
              <a:spcAft>
                <a:spcPts val="0"/>
              </a:spcAft>
              <a:buClr>
                <a:schemeClr val="dk2"/>
              </a:buClr>
              <a:buSzPts val="1000"/>
              <a:buFont typeface="Albert Sans"/>
              <a:buChar char="○"/>
              <a:defRPr sz="1000" u="none">
                <a:solidFill>
                  <a:schemeClr val="dk2"/>
                </a:solidFill>
              </a:defRPr>
            </a:lvl2pPr>
            <a:lvl3pPr marL="1371600" lvl="2" indent="-292100">
              <a:spcBef>
                <a:spcPts val="0"/>
              </a:spcBef>
              <a:spcAft>
                <a:spcPts val="0"/>
              </a:spcAft>
              <a:buClr>
                <a:schemeClr val="dk2"/>
              </a:buClr>
              <a:buSzPts val="1000"/>
              <a:buFont typeface="Albert Sans"/>
              <a:buChar char="■"/>
              <a:defRPr sz="1000" u="none">
                <a:solidFill>
                  <a:schemeClr val="dk2"/>
                </a:solidFill>
              </a:defRPr>
            </a:lvl3pPr>
            <a:lvl4pPr marL="1828800" lvl="3" indent="-292100">
              <a:spcBef>
                <a:spcPts val="0"/>
              </a:spcBef>
              <a:spcAft>
                <a:spcPts val="0"/>
              </a:spcAft>
              <a:buClr>
                <a:schemeClr val="dk2"/>
              </a:buClr>
              <a:buSzPts val="1000"/>
              <a:buFont typeface="Albert Sans"/>
              <a:buChar char="●"/>
              <a:defRPr sz="1000" u="none">
                <a:solidFill>
                  <a:schemeClr val="dk2"/>
                </a:solidFill>
              </a:defRPr>
            </a:lvl4pPr>
            <a:lvl5pPr marL="2286000" lvl="4" indent="-292100">
              <a:spcBef>
                <a:spcPts val="0"/>
              </a:spcBef>
              <a:spcAft>
                <a:spcPts val="0"/>
              </a:spcAft>
              <a:buClr>
                <a:schemeClr val="dk2"/>
              </a:buClr>
              <a:buSzPts val="1000"/>
              <a:buFont typeface="Albert Sans"/>
              <a:buChar char="○"/>
              <a:defRPr sz="1000" u="none">
                <a:solidFill>
                  <a:schemeClr val="dk2"/>
                </a:solidFill>
              </a:defRPr>
            </a:lvl5pPr>
            <a:lvl6pPr marL="2743200" lvl="5" indent="-292100">
              <a:spcBef>
                <a:spcPts val="0"/>
              </a:spcBef>
              <a:spcAft>
                <a:spcPts val="0"/>
              </a:spcAft>
              <a:buClr>
                <a:schemeClr val="dk2"/>
              </a:buClr>
              <a:buSzPts val="1000"/>
              <a:buFont typeface="Albert Sans"/>
              <a:buChar char="■"/>
              <a:defRPr sz="1000" u="none">
                <a:solidFill>
                  <a:schemeClr val="dk2"/>
                </a:solidFill>
              </a:defRPr>
            </a:lvl6pPr>
            <a:lvl7pPr marL="3200400" lvl="6" indent="-292100">
              <a:spcBef>
                <a:spcPts val="0"/>
              </a:spcBef>
              <a:spcAft>
                <a:spcPts val="0"/>
              </a:spcAft>
              <a:buClr>
                <a:schemeClr val="dk2"/>
              </a:buClr>
              <a:buSzPts val="1000"/>
              <a:buFont typeface="Albert Sans"/>
              <a:buChar char="●"/>
              <a:defRPr sz="1000" u="none">
                <a:solidFill>
                  <a:schemeClr val="dk2"/>
                </a:solidFill>
              </a:defRPr>
            </a:lvl7pPr>
            <a:lvl8pPr marL="3657600" lvl="7" indent="-292100">
              <a:spcBef>
                <a:spcPts val="0"/>
              </a:spcBef>
              <a:spcAft>
                <a:spcPts val="0"/>
              </a:spcAft>
              <a:buClr>
                <a:schemeClr val="dk2"/>
              </a:buClr>
              <a:buSzPts val="1000"/>
              <a:buFont typeface="Albert Sans"/>
              <a:buChar char="○"/>
              <a:defRPr sz="1000" u="none">
                <a:solidFill>
                  <a:schemeClr val="dk2"/>
                </a:solidFill>
              </a:defRPr>
            </a:lvl8pPr>
            <a:lvl9pPr marL="4114800" lvl="8" indent="-292100">
              <a:spcBef>
                <a:spcPts val="0"/>
              </a:spcBef>
              <a:spcAft>
                <a:spcPts val="0"/>
              </a:spcAft>
              <a:buClr>
                <a:schemeClr val="dk2"/>
              </a:buClr>
              <a:buSzPts val="1000"/>
              <a:buFont typeface="Albert Sans"/>
              <a:buChar char="■"/>
              <a:defRPr sz="1000" u="none">
                <a:solidFill>
                  <a:schemeClr val="dk2"/>
                </a:solidFill>
              </a:defRPr>
            </a:lvl9pPr>
          </a:lstStyle>
          <a:p>
            <a:endParaRPr/>
          </a:p>
        </p:txBody>
      </p:sp>
      <p:sp>
        <p:nvSpPr>
          <p:cNvPr id="186" name="Google Shape;186;p25"/>
          <p:cNvSpPr txBox="1">
            <a:spLocks noGrp="1"/>
          </p:cNvSpPr>
          <p:nvPr>
            <p:ph type="body" idx="22"/>
          </p:nvPr>
        </p:nvSpPr>
        <p:spPr>
          <a:xfrm>
            <a:off x="3706300" y="3038996"/>
            <a:ext cx="2237400" cy="6411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chemeClr val="dk2"/>
              </a:buClr>
              <a:buSzPts val="1000"/>
              <a:buFont typeface="Albert Sans"/>
              <a:buChar char="●"/>
              <a:defRPr sz="1000" u="none">
                <a:solidFill>
                  <a:schemeClr val="dk2"/>
                </a:solidFill>
              </a:defRPr>
            </a:lvl1pPr>
            <a:lvl2pPr marL="914400" lvl="1" indent="-292100">
              <a:spcBef>
                <a:spcPts val="0"/>
              </a:spcBef>
              <a:spcAft>
                <a:spcPts val="0"/>
              </a:spcAft>
              <a:buClr>
                <a:schemeClr val="dk2"/>
              </a:buClr>
              <a:buSzPts val="1000"/>
              <a:buFont typeface="Albert Sans"/>
              <a:buChar char="○"/>
              <a:defRPr sz="1000" u="none">
                <a:solidFill>
                  <a:schemeClr val="dk2"/>
                </a:solidFill>
              </a:defRPr>
            </a:lvl2pPr>
            <a:lvl3pPr marL="1371600" lvl="2" indent="-292100">
              <a:spcBef>
                <a:spcPts val="0"/>
              </a:spcBef>
              <a:spcAft>
                <a:spcPts val="0"/>
              </a:spcAft>
              <a:buClr>
                <a:schemeClr val="dk2"/>
              </a:buClr>
              <a:buSzPts val="1000"/>
              <a:buFont typeface="Albert Sans"/>
              <a:buChar char="■"/>
              <a:defRPr sz="1000" u="none">
                <a:solidFill>
                  <a:schemeClr val="dk2"/>
                </a:solidFill>
              </a:defRPr>
            </a:lvl3pPr>
            <a:lvl4pPr marL="1828800" lvl="3" indent="-292100">
              <a:spcBef>
                <a:spcPts val="0"/>
              </a:spcBef>
              <a:spcAft>
                <a:spcPts val="0"/>
              </a:spcAft>
              <a:buClr>
                <a:schemeClr val="dk2"/>
              </a:buClr>
              <a:buSzPts val="1000"/>
              <a:buFont typeface="Albert Sans"/>
              <a:buChar char="●"/>
              <a:defRPr sz="1000" u="none">
                <a:solidFill>
                  <a:schemeClr val="dk2"/>
                </a:solidFill>
              </a:defRPr>
            </a:lvl4pPr>
            <a:lvl5pPr marL="2286000" lvl="4" indent="-292100">
              <a:spcBef>
                <a:spcPts val="0"/>
              </a:spcBef>
              <a:spcAft>
                <a:spcPts val="0"/>
              </a:spcAft>
              <a:buClr>
                <a:schemeClr val="dk2"/>
              </a:buClr>
              <a:buSzPts val="1000"/>
              <a:buFont typeface="Albert Sans"/>
              <a:buChar char="○"/>
              <a:defRPr sz="1000" u="none">
                <a:solidFill>
                  <a:schemeClr val="dk2"/>
                </a:solidFill>
              </a:defRPr>
            </a:lvl5pPr>
            <a:lvl6pPr marL="2743200" lvl="5" indent="-292100">
              <a:spcBef>
                <a:spcPts val="0"/>
              </a:spcBef>
              <a:spcAft>
                <a:spcPts val="0"/>
              </a:spcAft>
              <a:buClr>
                <a:schemeClr val="dk2"/>
              </a:buClr>
              <a:buSzPts val="1000"/>
              <a:buFont typeface="Albert Sans"/>
              <a:buChar char="■"/>
              <a:defRPr sz="1000" u="none">
                <a:solidFill>
                  <a:schemeClr val="dk2"/>
                </a:solidFill>
              </a:defRPr>
            </a:lvl6pPr>
            <a:lvl7pPr marL="3200400" lvl="6" indent="-292100">
              <a:spcBef>
                <a:spcPts val="0"/>
              </a:spcBef>
              <a:spcAft>
                <a:spcPts val="0"/>
              </a:spcAft>
              <a:buClr>
                <a:schemeClr val="dk2"/>
              </a:buClr>
              <a:buSzPts val="1000"/>
              <a:buFont typeface="Albert Sans"/>
              <a:buChar char="●"/>
              <a:defRPr sz="1000" u="none">
                <a:solidFill>
                  <a:schemeClr val="dk2"/>
                </a:solidFill>
              </a:defRPr>
            </a:lvl7pPr>
            <a:lvl8pPr marL="3657600" lvl="7" indent="-292100">
              <a:spcBef>
                <a:spcPts val="0"/>
              </a:spcBef>
              <a:spcAft>
                <a:spcPts val="0"/>
              </a:spcAft>
              <a:buClr>
                <a:schemeClr val="dk2"/>
              </a:buClr>
              <a:buSzPts val="1000"/>
              <a:buFont typeface="Albert Sans"/>
              <a:buChar char="○"/>
              <a:defRPr sz="1000" u="none">
                <a:solidFill>
                  <a:schemeClr val="dk2"/>
                </a:solidFill>
              </a:defRPr>
            </a:lvl8pPr>
            <a:lvl9pPr marL="4114800" lvl="8" indent="-292100">
              <a:spcBef>
                <a:spcPts val="0"/>
              </a:spcBef>
              <a:spcAft>
                <a:spcPts val="0"/>
              </a:spcAft>
              <a:buClr>
                <a:schemeClr val="dk2"/>
              </a:buClr>
              <a:buSzPts val="1000"/>
              <a:buFont typeface="Albert Sans"/>
              <a:buChar char="■"/>
              <a:defRPr sz="1000" u="none">
                <a:solidFill>
                  <a:schemeClr val="dk2"/>
                </a:solidFill>
              </a:defRPr>
            </a:lvl9pPr>
          </a:lstStyle>
          <a:p>
            <a:endParaRPr/>
          </a:p>
        </p:txBody>
      </p:sp>
      <p:sp>
        <p:nvSpPr>
          <p:cNvPr id="187" name="Google Shape;187;p25"/>
          <p:cNvSpPr>
            <a:spLocks noGrp="1"/>
          </p:cNvSpPr>
          <p:nvPr>
            <p:ph type="pic" idx="23"/>
          </p:nvPr>
        </p:nvSpPr>
        <p:spPr>
          <a:xfrm>
            <a:off x="8596800" y="223475"/>
            <a:ext cx="318600" cy="318600"/>
          </a:xfrm>
          <a:prstGeom prst="ellipse">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lumn Content">
  <p:cSld name="CUSTOM_15">
    <p:bg>
      <p:bgPr>
        <a:solidFill>
          <a:schemeClr val="lt1"/>
        </a:solidFill>
        <a:effectLst/>
      </p:bgPr>
    </p:bg>
    <p:spTree>
      <p:nvGrpSpPr>
        <p:cNvPr id="1" name="Shape 188"/>
        <p:cNvGrpSpPr/>
        <p:nvPr/>
      </p:nvGrpSpPr>
      <p:grpSpPr>
        <a:xfrm>
          <a:off x="0" y="0"/>
          <a:ext cx="0" cy="0"/>
          <a:chOff x="0" y="0"/>
          <a:chExt cx="0" cy="0"/>
        </a:xfrm>
      </p:grpSpPr>
      <p:sp>
        <p:nvSpPr>
          <p:cNvPr id="189" name="Google Shape;189;p26"/>
          <p:cNvSpPr/>
          <p:nvPr/>
        </p:nvSpPr>
        <p:spPr>
          <a:xfrm rot="5400000">
            <a:off x="4342200" y="341250"/>
            <a:ext cx="4914900" cy="4460100"/>
          </a:xfrm>
          <a:prstGeom prst="round2SameRect">
            <a:avLst>
              <a:gd name="adj1" fmla="val 3491"/>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6"/>
          <p:cNvSpPr txBox="1">
            <a:spLocks noGrp="1"/>
          </p:cNvSpPr>
          <p:nvPr>
            <p:ph type="title"/>
          </p:nvPr>
        </p:nvSpPr>
        <p:spPr>
          <a:xfrm>
            <a:off x="932850" y="730375"/>
            <a:ext cx="3280800" cy="21033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2pPr>
            <a:lvl3pPr lvl="2">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3pPr>
            <a:lvl4pPr lvl="3">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4pPr>
            <a:lvl5pPr lvl="4">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5pPr>
            <a:lvl6pPr lvl="5">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6pPr>
            <a:lvl7pPr lvl="6">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7pPr>
            <a:lvl8pPr lvl="7">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8pPr>
            <a:lvl9pPr lvl="8">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9pPr>
          </a:lstStyle>
          <a:p>
            <a:endParaRPr/>
          </a:p>
        </p:txBody>
      </p:sp>
      <p:sp>
        <p:nvSpPr>
          <p:cNvPr id="191" name="Google Shape;191;p26"/>
          <p:cNvSpPr txBox="1">
            <a:spLocks noGrp="1"/>
          </p:cNvSpPr>
          <p:nvPr>
            <p:ph type="subTitle" idx="1"/>
          </p:nvPr>
        </p:nvSpPr>
        <p:spPr>
          <a:xfrm>
            <a:off x="5233275" y="763675"/>
            <a:ext cx="3503700" cy="3640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400"/>
              <a:buFont typeface="Nanum Myeongjo"/>
              <a:buNone/>
              <a:defRPr sz="2400" b="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26"/>
          <p:cNvSpPr txBox="1">
            <a:spLocks noGrp="1"/>
          </p:cNvSpPr>
          <p:nvPr>
            <p:ph type="subTitle" idx="2"/>
          </p:nvPr>
        </p:nvSpPr>
        <p:spPr>
          <a:xfrm>
            <a:off x="955350" y="2928709"/>
            <a:ext cx="2844900" cy="1568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a:endParaRPr/>
          </a:p>
        </p:txBody>
      </p:sp>
      <p:sp>
        <p:nvSpPr>
          <p:cNvPr id="193" name="Google Shape;193;p26"/>
          <p:cNvSpPr txBox="1">
            <a:spLocks noGrp="1"/>
          </p:cNvSpPr>
          <p:nvPr>
            <p:ph type="title" idx="3"/>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26"/>
          <p:cNvSpPr>
            <a:spLocks noGrp="1"/>
          </p:cNvSpPr>
          <p:nvPr>
            <p:ph type="pic" idx="4"/>
          </p:nvPr>
        </p:nvSpPr>
        <p:spPr>
          <a:xfrm>
            <a:off x="8596800" y="223475"/>
            <a:ext cx="318600" cy="318600"/>
          </a:xfrm>
          <a:prstGeom prst="ellipse">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ockup Phone + Desktop">
  <p:cSld name="CUSTOM_16">
    <p:bg>
      <p:bgPr>
        <a:solidFill>
          <a:schemeClr val="lt1"/>
        </a:solidFill>
        <a:effectLst/>
      </p:bgPr>
    </p:bg>
    <p:spTree>
      <p:nvGrpSpPr>
        <p:cNvPr id="1" name="Shape 195"/>
        <p:cNvGrpSpPr/>
        <p:nvPr/>
      </p:nvGrpSpPr>
      <p:grpSpPr>
        <a:xfrm>
          <a:off x="0" y="0"/>
          <a:ext cx="0" cy="0"/>
          <a:chOff x="0" y="0"/>
          <a:chExt cx="0" cy="0"/>
        </a:xfrm>
      </p:grpSpPr>
      <p:sp>
        <p:nvSpPr>
          <p:cNvPr id="196" name="Google Shape;196;p27"/>
          <p:cNvSpPr/>
          <p:nvPr/>
        </p:nvSpPr>
        <p:spPr>
          <a:xfrm rot="5400000">
            <a:off x="3618000" y="-382950"/>
            <a:ext cx="4914900" cy="5908500"/>
          </a:xfrm>
          <a:prstGeom prst="round2SameRect">
            <a:avLst>
              <a:gd name="adj1" fmla="val 3196"/>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7"/>
          <p:cNvSpPr>
            <a:spLocks noGrp="1"/>
          </p:cNvSpPr>
          <p:nvPr>
            <p:ph type="pic" idx="2"/>
          </p:nvPr>
        </p:nvSpPr>
        <p:spPr>
          <a:xfrm>
            <a:off x="3768625" y="934850"/>
            <a:ext cx="4630500" cy="2606700"/>
          </a:xfrm>
          <a:prstGeom prst="roundRect">
            <a:avLst>
              <a:gd name="adj" fmla="val 1120"/>
            </a:avLst>
          </a:prstGeom>
          <a:noFill/>
          <a:ln w="76200" cap="flat" cmpd="sng">
            <a:solidFill>
              <a:schemeClr val="dk2"/>
            </a:solidFill>
            <a:prstDash val="solid"/>
            <a:round/>
            <a:headEnd type="none" w="sm" len="sm"/>
            <a:tailEnd type="none" w="sm" len="sm"/>
          </a:ln>
        </p:spPr>
      </p:sp>
      <p:sp>
        <p:nvSpPr>
          <p:cNvPr id="198" name="Google Shape;198;p27"/>
          <p:cNvSpPr>
            <a:spLocks noGrp="1"/>
          </p:cNvSpPr>
          <p:nvPr>
            <p:ph type="pic" idx="3"/>
          </p:nvPr>
        </p:nvSpPr>
        <p:spPr>
          <a:xfrm>
            <a:off x="812850" y="867000"/>
            <a:ext cx="1614000" cy="3409500"/>
          </a:xfrm>
          <a:prstGeom prst="roundRect">
            <a:avLst>
              <a:gd name="adj" fmla="val 8265"/>
            </a:avLst>
          </a:prstGeom>
          <a:noFill/>
          <a:ln w="76200" cap="flat" cmpd="sng">
            <a:solidFill>
              <a:schemeClr val="lt1"/>
            </a:solidFill>
            <a:prstDash val="solid"/>
            <a:round/>
            <a:headEnd type="none" w="sm" len="sm"/>
            <a:tailEnd type="none" w="sm" len="sm"/>
          </a:ln>
        </p:spPr>
      </p:sp>
      <p:sp>
        <p:nvSpPr>
          <p:cNvPr id="199" name="Google Shape;199;p27"/>
          <p:cNvSpPr txBox="1">
            <a:spLocks noGrp="1"/>
          </p:cNvSpPr>
          <p:nvPr>
            <p:ph type="title"/>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27"/>
          <p:cNvSpPr>
            <a:spLocks noGrp="1"/>
          </p:cNvSpPr>
          <p:nvPr>
            <p:ph type="pic" idx="4"/>
          </p:nvPr>
        </p:nvSpPr>
        <p:spPr>
          <a:xfrm>
            <a:off x="8596800" y="223475"/>
            <a:ext cx="318600" cy="318600"/>
          </a:xfrm>
          <a:prstGeom prst="ellipse">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ockup Desktop">
  <p:cSld name="CUSTOM_16_2">
    <p:bg>
      <p:bgPr>
        <a:solidFill>
          <a:schemeClr val="lt1"/>
        </a:solidFill>
        <a:effectLst/>
      </p:bgPr>
    </p:bg>
    <p:spTree>
      <p:nvGrpSpPr>
        <p:cNvPr id="1" name="Shape 201"/>
        <p:cNvGrpSpPr/>
        <p:nvPr/>
      </p:nvGrpSpPr>
      <p:grpSpPr>
        <a:xfrm>
          <a:off x="0" y="0"/>
          <a:ext cx="0" cy="0"/>
          <a:chOff x="0" y="0"/>
          <a:chExt cx="0" cy="0"/>
        </a:xfrm>
      </p:grpSpPr>
      <p:sp>
        <p:nvSpPr>
          <p:cNvPr id="202" name="Google Shape;202;p28"/>
          <p:cNvSpPr/>
          <p:nvPr/>
        </p:nvSpPr>
        <p:spPr>
          <a:xfrm rot="5400000">
            <a:off x="3618000" y="-382950"/>
            <a:ext cx="4914900" cy="5908500"/>
          </a:xfrm>
          <a:prstGeom prst="round2SameRect">
            <a:avLst>
              <a:gd name="adj1" fmla="val 3196"/>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rot="-5400000">
            <a:off x="-837600" y="1065750"/>
            <a:ext cx="4914900" cy="3011100"/>
          </a:xfrm>
          <a:prstGeom prst="round2SameRect">
            <a:avLst>
              <a:gd name="adj1" fmla="val 5256"/>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a:spLocks noGrp="1"/>
          </p:cNvSpPr>
          <p:nvPr>
            <p:ph type="pic" idx="2"/>
          </p:nvPr>
        </p:nvSpPr>
        <p:spPr>
          <a:xfrm>
            <a:off x="8596800" y="223475"/>
            <a:ext cx="318600" cy="318600"/>
          </a:xfrm>
          <a:prstGeom prst="ellipse">
            <a:avLst/>
          </a:prstGeom>
          <a:noFill/>
          <a:ln>
            <a:noFill/>
          </a:ln>
        </p:spPr>
      </p:sp>
      <p:sp>
        <p:nvSpPr>
          <p:cNvPr id="205" name="Google Shape;205;p28"/>
          <p:cNvSpPr>
            <a:spLocks noGrp="1"/>
          </p:cNvSpPr>
          <p:nvPr>
            <p:ph type="pic" idx="3"/>
          </p:nvPr>
        </p:nvSpPr>
        <p:spPr>
          <a:xfrm>
            <a:off x="1931050" y="789375"/>
            <a:ext cx="5281800" cy="2973300"/>
          </a:xfrm>
          <a:prstGeom prst="roundRect">
            <a:avLst>
              <a:gd name="adj" fmla="val 1120"/>
            </a:avLst>
          </a:prstGeom>
          <a:noFill/>
          <a:ln w="76200" cap="flat" cmpd="sng">
            <a:solidFill>
              <a:schemeClr val="dk2"/>
            </a:solidFill>
            <a:prstDash val="solid"/>
            <a:round/>
            <a:headEnd type="none" w="sm" len="sm"/>
            <a:tailEnd type="none" w="sm" len="sm"/>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ockup 3 Phone">
  <p:cSld name="CUSTOM_16_1">
    <p:bg>
      <p:bgPr>
        <a:solidFill>
          <a:schemeClr val="lt1"/>
        </a:solidFill>
        <a:effectLst/>
      </p:bgPr>
    </p:bg>
    <p:spTree>
      <p:nvGrpSpPr>
        <p:cNvPr id="1" name="Shape 206"/>
        <p:cNvGrpSpPr/>
        <p:nvPr/>
      </p:nvGrpSpPr>
      <p:grpSpPr>
        <a:xfrm>
          <a:off x="0" y="0"/>
          <a:ext cx="0" cy="0"/>
          <a:chOff x="0" y="0"/>
          <a:chExt cx="0" cy="0"/>
        </a:xfrm>
      </p:grpSpPr>
      <p:sp>
        <p:nvSpPr>
          <p:cNvPr id="207" name="Google Shape;207;p29"/>
          <p:cNvSpPr/>
          <p:nvPr/>
        </p:nvSpPr>
        <p:spPr>
          <a:xfrm rot="5400000">
            <a:off x="3618000" y="-382950"/>
            <a:ext cx="4914900" cy="5908500"/>
          </a:xfrm>
          <a:prstGeom prst="round2SameRect">
            <a:avLst>
              <a:gd name="adj1" fmla="val 3196"/>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rot="-5400000">
            <a:off x="-837600" y="1065750"/>
            <a:ext cx="4914900" cy="3011100"/>
          </a:xfrm>
          <a:prstGeom prst="round2SameRect">
            <a:avLst>
              <a:gd name="adj1" fmla="val 5256"/>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a:spLocks noGrp="1"/>
          </p:cNvSpPr>
          <p:nvPr>
            <p:ph type="pic" idx="2"/>
          </p:nvPr>
        </p:nvSpPr>
        <p:spPr>
          <a:xfrm>
            <a:off x="812850" y="867000"/>
            <a:ext cx="1614000" cy="3409500"/>
          </a:xfrm>
          <a:prstGeom prst="roundRect">
            <a:avLst>
              <a:gd name="adj" fmla="val 8265"/>
            </a:avLst>
          </a:prstGeom>
          <a:noFill/>
          <a:ln w="76200" cap="flat" cmpd="sng">
            <a:solidFill>
              <a:schemeClr val="lt1"/>
            </a:solidFill>
            <a:prstDash val="solid"/>
            <a:round/>
            <a:headEnd type="none" w="sm" len="sm"/>
            <a:tailEnd type="none" w="sm" len="sm"/>
          </a:ln>
        </p:spPr>
      </p:sp>
      <p:sp>
        <p:nvSpPr>
          <p:cNvPr id="210" name="Google Shape;210;p29"/>
          <p:cNvSpPr>
            <a:spLocks noGrp="1"/>
          </p:cNvSpPr>
          <p:nvPr>
            <p:ph type="pic" idx="3"/>
          </p:nvPr>
        </p:nvSpPr>
        <p:spPr>
          <a:xfrm>
            <a:off x="8596800" y="223475"/>
            <a:ext cx="318600" cy="318600"/>
          </a:xfrm>
          <a:prstGeom prst="ellipse">
            <a:avLst/>
          </a:prstGeom>
          <a:noFill/>
          <a:ln>
            <a:noFill/>
          </a:ln>
        </p:spPr>
      </p:sp>
      <p:sp>
        <p:nvSpPr>
          <p:cNvPr id="211" name="Google Shape;211;p29"/>
          <p:cNvSpPr>
            <a:spLocks noGrp="1"/>
          </p:cNvSpPr>
          <p:nvPr>
            <p:ph type="pic" idx="4"/>
          </p:nvPr>
        </p:nvSpPr>
        <p:spPr>
          <a:xfrm>
            <a:off x="3765000" y="867000"/>
            <a:ext cx="1614000" cy="3409500"/>
          </a:xfrm>
          <a:prstGeom prst="roundRect">
            <a:avLst>
              <a:gd name="adj" fmla="val 8265"/>
            </a:avLst>
          </a:prstGeom>
          <a:noFill/>
          <a:ln w="76200" cap="flat" cmpd="sng">
            <a:solidFill>
              <a:schemeClr val="lt1"/>
            </a:solidFill>
            <a:prstDash val="solid"/>
            <a:round/>
            <a:headEnd type="none" w="sm" len="sm"/>
            <a:tailEnd type="none" w="sm" len="sm"/>
          </a:ln>
        </p:spPr>
      </p:sp>
      <p:sp>
        <p:nvSpPr>
          <p:cNvPr id="212" name="Google Shape;212;p29"/>
          <p:cNvSpPr>
            <a:spLocks noGrp="1"/>
          </p:cNvSpPr>
          <p:nvPr>
            <p:ph type="pic" idx="5"/>
          </p:nvPr>
        </p:nvSpPr>
        <p:spPr>
          <a:xfrm>
            <a:off x="6717150" y="867000"/>
            <a:ext cx="1614000" cy="3409500"/>
          </a:xfrm>
          <a:prstGeom prst="roundRect">
            <a:avLst>
              <a:gd name="adj" fmla="val 8265"/>
            </a:avLst>
          </a:prstGeom>
          <a:noFill/>
          <a:ln w="76200" cap="flat" cmpd="sng">
            <a:solidFill>
              <a:schemeClr val="lt1"/>
            </a:solidFill>
            <a:prstDash val="solid"/>
            <a:round/>
            <a:headEnd type="none" w="sm" len="sm"/>
            <a:tailEnd type="none" w="sm" len="sm"/>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ockup Tablet">
  <p:cSld name="CUSTOM_16_2_1">
    <p:bg>
      <p:bgPr>
        <a:solidFill>
          <a:schemeClr val="lt1"/>
        </a:solidFill>
        <a:effectLst/>
      </p:bgPr>
    </p:bg>
    <p:spTree>
      <p:nvGrpSpPr>
        <p:cNvPr id="1" name="Shape 213"/>
        <p:cNvGrpSpPr/>
        <p:nvPr/>
      </p:nvGrpSpPr>
      <p:grpSpPr>
        <a:xfrm>
          <a:off x="0" y="0"/>
          <a:ext cx="0" cy="0"/>
          <a:chOff x="0" y="0"/>
          <a:chExt cx="0" cy="0"/>
        </a:xfrm>
      </p:grpSpPr>
      <p:sp>
        <p:nvSpPr>
          <p:cNvPr id="214" name="Google Shape;214;p30"/>
          <p:cNvSpPr/>
          <p:nvPr/>
        </p:nvSpPr>
        <p:spPr>
          <a:xfrm rot="5400000">
            <a:off x="3618000" y="-382950"/>
            <a:ext cx="4914900" cy="5908500"/>
          </a:xfrm>
          <a:prstGeom prst="round2SameRect">
            <a:avLst>
              <a:gd name="adj1" fmla="val 3196"/>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0"/>
          <p:cNvSpPr/>
          <p:nvPr/>
        </p:nvSpPr>
        <p:spPr>
          <a:xfrm rot="-5400000">
            <a:off x="-837600" y="1065750"/>
            <a:ext cx="4914900" cy="3011100"/>
          </a:xfrm>
          <a:prstGeom prst="round2SameRect">
            <a:avLst>
              <a:gd name="adj1" fmla="val 5256"/>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0"/>
          <p:cNvSpPr>
            <a:spLocks noGrp="1"/>
          </p:cNvSpPr>
          <p:nvPr>
            <p:ph type="pic" idx="2"/>
          </p:nvPr>
        </p:nvSpPr>
        <p:spPr>
          <a:xfrm>
            <a:off x="8596800" y="223475"/>
            <a:ext cx="318600" cy="318600"/>
          </a:xfrm>
          <a:prstGeom prst="ellipse">
            <a:avLst/>
          </a:prstGeom>
          <a:noFill/>
          <a:ln>
            <a:noFill/>
          </a:ln>
        </p:spPr>
      </p:sp>
      <p:sp>
        <p:nvSpPr>
          <p:cNvPr id="217" name="Google Shape;217;p30"/>
          <p:cNvSpPr>
            <a:spLocks noGrp="1"/>
          </p:cNvSpPr>
          <p:nvPr>
            <p:ph type="pic" idx="3"/>
          </p:nvPr>
        </p:nvSpPr>
        <p:spPr>
          <a:xfrm>
            <a:off x="1988050" y="627575"/>
            <a:ext cx="5167800" cy="3888300"/>
          </a:xfrm>
          <a:prstGeom prst="roundRect">
            <a:avLst>
              <a:gd name="adj" fmla="val 4099"/>
            </a:avLst>
          </a:prstGeom>
          <a:noFill/>
          <a:ln w="76200" cap="flat" cmpd="sng">
            <a:solidFill>
              <a:schemeClr val="dk2"/>
            </a:solidFill>
            <a:prstDash val="solid"/>
            <a:round/>
            <a:headEnd type="none" w="sm" len="sm"/>
            <a:tailEnd type="none" w="sm" len="sm"/>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Divider Purple">
  <p:cSld name="CUSTOM">
    <p:bg>
      <p:bgPr>
        <a:solidFill>
          <a:schemeClr val="lt2"/>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84890" y="1024150"/>
            <a:ext cx="6123900" cy="14751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25" name="Google Shape;25;p4"/>
          <p:cNvSpPr txBox="1">
            <a:spLocks noGrp="1"/>
          </p:cNvSpPr>
          <p:nvPr>
            <p:ph type="subTitle" idx="1"/>
          </p:nvPr>
        </p:nvSpPr>
        <p:spPr>
          <a:xfrm>
            <a:off x="966811" y="321575"/>
            <a:ext cx="2304000" cy="39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a:spLocks noGrp="1"/>
          </p:cNvSpPr>
          <p:nvPr>
            <p:ph type="pic" idx="2"/>
          </p:nvPr>
        </p:nvSpPr>
        <p:spPr>
          <a:xfrm>
            <a:off x="8596800" y="223475"/>
            <a:ext cx="318600" cy="318600"/>
          </a:xfrm>
          <a:prstGeom prst="ellipse">
            <a:avLst/>
          </a:prstGeom>
          <a:noFill/>
          <a:ln>
            <a:noFill/>
          </a:ln>
        </p:spPr>
      </p:sp>
      <p:sp>
        <p:nvSpPr>
          <p:cNvPr id="27" name="Google Shape;27;p4"/>
          <p:cNvSpPr txBox="1">
            <a:spLocks noGrp="1"/>
          </p:cNvSpPr>
          <p:nvPr>
            <p:ph type="title" idx="3"/>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ockups Phone + Tablet">
  <p:cSld name="CUSTOM_16_1_1">
    <p:bg>
      <p:bgPr>
        <a:solidFill>
          <a:schemeClr val="lt1"/>
        </a:solidFill>
        <a:effectLst/>
      </p:bgPr>
    </p:bg>
    <p:spTree>
      <p:nvGrpSpPr>
        <p:cNvPr id="1" name="Shape 218"/>
        <p:cNvGrpSpPr/>
        <p:nvPr/>
      </p:nvGrpSpPr>
      <p:grpSpPr>
        <a:xfrm>
          <a:off x="0" y="0"/>
          <a:ext cx="0" cy="0"/>
          <a:chOff x="0" y="0"/>
          <a:chExt cx="0" cy="0"/>
        </a:xfrm>
      </p:grpSpPr>
      <p:sp>
        <p:nvSpPr>
          <p:cNvPr id="219" name="Google Shape;219;p31"/>
          <p:cNvSpPr>
            <a:spLocks noGrp="1"/>
          </p:cNvSpPr>
          <p:nvPr>
            <p:ph type="pic" idx="2"/>
          </p:nvPr>
        </p:nvSpPr>
        <p:spPr>
          <a:xfrm>
            <a:off x="812850" y="867000"/>
            <a:ext cx="1614000" cy="3409500"/>
          </a:xfrm>
          <a:prstGeom prst="roundRect">
            <a:avLst>
              <a:gd name="adj" fmla="val 8265"/>
            </a:avLst>
          </a:prstGeom>
          <a:noFill/>
          <a:ln w="76200" cap="flat" cmpd="sng">
            <a:solidFill>
              <a:schemeClr val="lt1"/>
            </a:solidFill>
            <a:prstDash val="solid"/>
            <a:round/>
            <a:headEnd type="none" w="sm" len="sm"/>
            <a:tailEnd type="none" w="sm" len="sm"/>
          </a:ln>
        </p:spPr>
      </p:sp>
      <p:sp>
        <p:nvSpPr>
          <p:cNvPr id="220" name="Google Shape;220;p31"/>
          <p:cNvSpPr txBox="1">
            <a:spLocks noGrp="1"/>
          </p:cNvSpPr>
          <p:nvPr>
            <p:ph type="title"/>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31"/>
          <p:cNvSpPr>
            <a:spLocks noGrp="1"/>
          </p:cNvSpPr>
          <p:nvPr>
            <p:ph type="pic" idx="3"/>
          </p:nvPr>
        </p:nvSpPr>
        <p:spPr>
          <a:xfrm>
            <a:off x="8596800" y="223475"/>
            <a:ext cx="318600" cy="318600"/>
          </a:xfrm>
          <a:prstGeom prst="ellipse">
            <a:avLst/>
          </a:prstGeom>
          <a:noFill/>
          <a:ln>
            <a:noFill/>
          </a:ln>
        </p:spPr>
      </p:sp>
      <p:sp>
        <p:nvSpPr>
          <p:cNvPr id="222" name="Google Shape;222;p31"/>
          <p:cNvSpPr>
            <a:spLocks noGrp="1"/>
          </p:cNvSpPr>
          <p:nvPr>
            <p:ph type="pic" idx="4"/>
          </p:nvPr>
        </p:nvSpPr>
        <p:spPr>
          <a:xfrm>
            <a:off x="3874125" y="866550"/>
            <a:ext cx="4531500" cy="3409500"/>
          </a:xfrm>
          <a:prstGeom prst="roundRect">
            <a:avLst>
              <a:gd name="adj" fmla="val 4099"/>
            </a:avLst>
          </a:prstGeom>
          <a:noFill/>
          <a:ln w="76200" cap="flat" cmpd="sng">
            <a:solidFill>
              <a:schemeClr val="dk2"/>
            </a:solidFill>
            <a:prstDash val="solid"/>
            <a:round/>
            <a:headEnd type="none" w="sm" len="sm"/>
            <a:tailEnd type="none" w="sm" len="sm"/>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meline">
  <p:cSld name="CUSTOM_17">
    <p:bg>
      <p:bgPr>
        <a:solidFill>
          <a:schemeClr val="lt1"/>
        </a:solidFill>
        <a:effectLst/>
      </p:bgPr>
    </p:bg>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32"/>
          <p:cNvSpPr txBox="1">
            <a:spLocks noGrp="1"/>
          </p:cNvSpPr>
          <p:nvPr>
            <p:ph type="subTitle" idx="1"/>
          </p:nvPr>
        </p:nvSpPr>
        <p:spPr>
          <a:xfrm>
            <a:off x="440281" y="763675"/>
            <a:ext cx="2070300" cy="3640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400"/>
              <a:buFont typeface="Nanum Myeongjo"/>
              <a:buNone/>
              <a:defRPr sz="2400" b="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32"/>
          <p:cNvSpPr txBox="1"/>
          <p:nvPr/>
        </p:nvSpPr>
        <p:spPr>
          <a:xfrm>
            <a:off x="871975" y="114300"/>
            <a:ext cx="1385400" cy="819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200"/>
              </a:spcAft>
              <a:buNone/>
            </a:pPr>
            <a:r>
              <a:rPr lang="en" b="1">
                <a:solidFill>
                  <a:schemeClr val="accent4"/>
                </a:solidFill>
                <a:latin typeface="Albert Sans"/>
                <a:ea typeface="Albert Sans"/>
                <a:cs typeface="Albert Sans"/>
                <a:sym typeface="Albert Sans"/>
              </a:rPr>
              <a:t>Future Focused</a:t>
            </a:r>
            <a:endParaRPr b="1">
              <a:solidFill>
                <a:schemeClr val="accent4"/>
              </a:solidFill>
              <a:latin typeface="Albert Sans"/>
              <a:ea typeface="Albert Sans"/>
              <a:cs typeface="Albert Sans"/>
              <a:sym typeface="Albert Sans"/>
            </a:endParaRPr>
          </a:p>
        </p:txBody>
      </p:sp>
      <p:sp>
        <p:nvSpPr>
          <p:cNvPr id="227" name="Google Shape;227;p32"/>
          <p:cNvSpPr txBox="1">
            <a:spLocks noGrp="1"/>
          </p:cNvSpPr>
          <p:nvPr>
            <p:ph type="subTitle" idx="2"/>
          </p:nvPr>
        </p:nvSpPr>
        <p:spPr>
          <a:xfrm>
            <a:off x="580888" y="3286575"/>
            <a:ext cx="1757100" cy="118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000"/>
              <a:buNone/>
              <a:defRPr sz="1000"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a:endParaRPr/>
          </a:p>
        </p:txBody>
      </p:sp>
      <p:sp>
        <p:nvSpPr>
          <p:cNvPr id="228" name="Google Shape;228;p32"/>
          <p:cNvSpPr txBox="1">
            <a:spLocks noGrp="1"/>
          </p:cNvSpPr>
          <p:nvPr>
            <p:ph type="title" idx="3"/>
          </p:nvPr>
        </p:nvSpPr>
        <p:spPr>
          <a:xfrm>
            <a:off x="440281" y="327150"/>
            <a:ext cx="2009100" cy="1325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sz="1400" b="1">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arge Pullquote">
  <p:cSld name="CUSTOM_18">
    <p:bg>
      <p:bgPr>
        <a:solidFill>
          <a:schemeClr val="accent2"/>
        </a:solidFill>
        <a:effectLst/>
      </p:bgPr>
    </p:bg>
    <p:spTree>
      <p:nvGrpSpPr>
        <p:cNvPr id="1" name="Shape 229"/>
        <p:cNvGrpSpPr/>
        <p:nvPr/>
      </p:nvGrpSpPr>
      <p:grpSpPr>
        <a:xfrm>
          <a:off x="0" y="0"/>
          <a:ext cx="0" cy="0"/>
          <a:chOff x="0" y="0"/>
          <a:chExt cx="0" cy="0"/>
        </a:xfrm>
      </p:grpSpPr>
      <p:sp>
        <p:nvSpPr>
          <p:cNvPr id="230" name="Google Shape;230;p33"/>
          <p:cNvSpPr txBox="1">
            <a:spLocks noGrp="1"/>
          </p:cNvSpPr>
          <p:nvPr>
            <p:ph type="subTitle" idx="1"/>
          </p:nvPr>
        </p:nvSpPr>
        <p:spPr>
          <a:xfrm>
            <a:off x="821950" y="763675"/>
            <a:ext cx="2070300" cy="3640500"/>
          </a:xfrm>
          <a:prstGeom prst="rect">
            <a:avLst/>
          </a:prstGeom>
        </p:spPr>
        <p:txBody>
          <a:bodyPr spcFirstLastPara="1" wrap="square" lIns="91425" tIns="91425" rIns="91425" bIns="91425" anchor="t" anchorCtr="0">
            <a:noAutofit/>
          </a:bodyPr>
          <a:lstStyle>
            <a:lvl1pPr lvl="0">
              <a:spcBef>
                <a:spcPts val="0"/>
              </a:spcBef>
              <a:spcAft>
                <a:spcPts val="0"/>
              </a:spcAft>
              <a:buSzPts val="2400"/>
              <a:buFont typeface="Nanum Myeongjo"/>
              <a:buNone/>
              <a:defRPr sz="2400">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p33"/>
          <p:cNvSpPr/>
          <p:nvPr/>
        </p:nvSpPr>
        <p:spPr>
          <a:xfrm>
            <a:off x="114300" y="114300"/>
            <a:ext cx="8915400" cy="4914900"/>
          </a:xfrm>
          <a:prstGeom prst="roundRect">
            <a:avLst>
              <a:gd name="adj" fmla="val 330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3"/>
          <p:cNvSpPr txBox="1">
            <a:spLocks noGrp="1"/>
          </p:cNvSpPr>
          <p:nvPr>
            <p:ph type="subTitle" idx="2"/>
          </p:nvPr>
        </p:nvSpPr>
        <p:spPr>
          <a:xfrm>
            <a:off x="1062075" y="763675"/>
            <a:ext cx="7025400" cy="3640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600"/>
              <a:buFont typeface="Nanum Myeongjo"/>
              <a:buNone/>
              <a:defRPr sz="3600" b="0">
                <a:solidFill>
                  <a:schemeClr val="dk2"/>
                </a:solidFill>
                <a:latin typeface="Nanum Myeongjo"/>
                <a:ea typeface="Nanum Myeongjo"/>
                <a:cs typeface="Nanum Myeongjo"/>
                <a:sym typeface="Nanum Myeongjo"/>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33" name="Google Shape;233;p33"/>
          <p:cNvSpPr txBox="1">
            <a:spLocks noGrp="1"/>
          </p:cNvSpPr>
          <p:nvPr>
            <p:ph type="title"/>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33"/>
          <p:cNvSpPr>
            <a:spLocks noGrp="1"/>
          </p:cNvSpPr>
          <p:nvPr>
            <p:ph type="pic" idx="3"/>
          </p:nvPr>
        </p:nvSpPr>
        <p:spPr>
          <a:xfrm>
            <a:off x="8596800" y="223475"/>
            <a:ext cx="318600" cy="318600"/>
          </a:xfrm>
          <a:prstGeom prst="ellipse">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cSld name="TITLE_4">
    <p:spTree>
      <p:nvGrpSpPr>
        <p:cNvPr id="1" name="Shape 235"/>
        <p:cNvGrpSpPr/>
        <p:nvPr/>
      </p:nvGrpSpPr>
      <p:grpSpPr>
        <a:xfrm>
          <a:off x="0" y="0"/>
          <a:ext cx="0" cy="0"/>
          <a:chOff x="0" y="0"/>
          <a:chExt cx="0" cy="0"/>
        </a:xfrm>
      </p:grpSpPr>
      <p:sp>
        <p:nvSpPr>
          <p:cNvPr id="236" name="Google Shape;236;p3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37" name="Google Shape;237;p3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
        <p:nvSpPr>
          <p:cNvPr id="238" name="Google Shape;238;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239"/>
        <p:cNvGrpSpPr/>
        <p:nvPr/>
      </p:nvGrpSpPr>
      <p:grpSpPr>
        <a:xfrm>
          <a:off x="0" y="0"/>
          <a:ext cx="0" cy="0"/>
          <a:chOff x="0" y="0"/>
          <a:chExt cx="0" cy="0"/>
        </a:xfrm>
      </p:grpSpPr>
      <p:sp>
        <p:nvSpPr>
          <p:cNvPr id="240" name="Google Shape;240;p3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1" name="Google Shape;241;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242"/>
        <p:cNvGrpSpPr/>
        <p:nvPr/>
      </p:nvGrpSpPr>
      <p:grpSpPr>
        <a:xfrm>
          <a:off x="0" y="0"/>
          <a:ext cx="0" cy="0"/>
          <a:chOff x="0" y="0"/>
          <a:chExt cx="0" cy="0"/>
        </a:xfrm>
      </p:grpSpPr>
      <p:sp>
        <p:nvSpPr>
          <p:cNvPr id="243" name="Google Shape;243;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5" name="Google Shape;245;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246"/>
        <p:cNvGrpSpPr/>
        <p:nvPr/>
      </p:nvGrpSpPr>
      <p:grpSpPr>
        <a:xfrm>
          <a:off x="0" y="0"/>
          <a:ext cx="0" cy="0"/>
          <a:chOff x="0" y="0"/>
          <a:chExt cx="0" cy="0"/>
        </a:xfrm>
      </p:grpSpPr>
      <p:sp>
        <p:nvSpPr>
          <p:cNvPr id="247" name="Google Shape;247;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3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9" name="Google Shape;249;p3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0" name="Google Shape;25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251"/>
        <p:cNvGrpSpPr/>
        <p:nvPr/>
      </p:nvGrpSpPr>
      <p:grpSpPr>
        <a:xfrm>
          <a:off x="0" y="0"/>
          <a:ext cx="0" cy="0"/>
          <a:chOff x="0" y="0"/>
          <a:chExt cx="0" cy="0"/>
        </a:xfrm>
      </p:grpSpPr>
      <p:sp>
        <p:nvSpPr>
          <p:cNvPr id="252" name="Google Shape;252;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254"/>
        <p:cNvGrpSpPr/>
        <p:nvPr/>
      </p:nvGrpSpPr>
      <p:grpSpPr>
        <a:xfrm>
          <a:off x="0" y="0"/>
          <a:ext cx="0" cy="0"/>
          <a:chOff x="0" y="0"/>
          <a:chExt cx="0" cy="0"/>
        </a:xfrm>
      </p:grpSpPr>
      <p:sp>
        <p:nvSpPr>
          <p:cNvPr id="255" name="Google Shape;255;p3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56" name="Google Shape;256;p3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7" name="Google Shape;257;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258"/>
        <p:cNvGrpSpPr/>
        <p:nvPr/>
      </p:nvGrpSpPr>
      <p:grpSpPr>
        <a:xfrm>
          <a:off x="0" y="0"/>
          <a:ext cx="0" cy="0"/>
          <a:chOff x="0" y="0"/>
          <a:chExt cx="0" cy="0"/>
        </a:xfrm>
      </p:grpSpPr>
      <p:sp>
        <p:nvSpPr>
          <p:cNvPr id="259" name="Google Shape;259;p4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60" name="Google Shape;260;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Divider Green">
  <p:cSld name="CUSTOM_5">
    <p:bg>
      <p:bgPr>
        <a:solidFill>
          <a:schemeClr val="accent1"/>
        </a:solidFill>
        <a:effectLst/>
      </p:bgPr>
    </p:bg>
    <p:spTree>
      <p:nvGrpSpPr>
        <p:cNvPr id="1" name="Shape 28"/>
        <p:cNvGrpSpPr/>
        <p:nvPr/>
      </p:nvGrpSpPr>
      <p:grpSpPr>
        <a:xfrm>
          <a:off x="0" y="0"/>
          <a:ext cx="0" cy="0"/>
          <a:chOff x="0" y="0"/>
          <a:chExt cx="0" cy="0"/>
        </a:xfrm>
      </p:grpSpPr>
      <p:sp>
        <p:nvSpPr>
          <p:cNvPr id="29" name="Google Shape;29;p5"/>
          <p:cNvSpPr>
            <a:spLocks noGrp="1"/>
          </p:cNvSpPr>
          <p:nvPr>
            <p:ph type="pic" idx="2"/>
          </p:nvPr>
        </p:nvSpPr>
        <p:spPr>
          <a:xfrm>
            <a:off x="8596800" y="223475"/>
            <a:ext cx="318600" cy="318600"/>
          </a:xfrm>
          <a:prstGeom prst="ellipse">
            <a:avLst/>
          </a:prstGeom>
          <a:noFill/>
          <a:ln>
            <a:noFill/>
          </a:ln>
        </p:spPr>
      </p:sp>
      <p:sp>
        <p:nvSpPr>
          <p:cNvPr id="30" name="Google Shape;30;p5"/>
          <p:cNvSpPr txBox="1">
            <a:spLocks noGrp="1"/>
          </p:cNvSpPr>
          <p:nvPr>
            <p:ph type="title"/>
          </p:nvPr>
        </p:nvSpPr>
        <p:spPr>
          <a:xfrm>
            <a:off x="884890" y="1024150"/>
            <a:ext cx="6123900" cy="14751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31" name="Google Shape;31;p5"/>
          <p:cNvSpPr txBox="1">
            <a:spLocks noGrp="1"/>
          </p:cNvSpPr>
          <p:nvPr>
            <p:ph type="subTitle" idx="1"/>
          </p:nvPr>
        </p:nvSpPr>
        <p:spPr>
          <a:xfrm>
            <a:off x="966811" y="321575"/>
            <a:ext cx="2304000" cy="39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title" idx="3"/>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261"/>
        <p:cNvGrpSpPr/>
        <p:nvPr/>
      </p:nvGrpSpPr>
      <p:grpSpPr>
        <a:xfrm>
          <a:off x="0" y="0"/>
          <a:ext cx="0" cy="0"/>
          <a:chOff x="0" y="0"/>
          <a:chExt cx="0" cy="0"/>
        </a:xfrm>
      </p:grpSpPr>
      <p:sp>
        <p:nvSpPr>
          <p:cNvPr id="262" name="Google Shape;262;p4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64" name="Google Shape;264;p4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265" name="Google Shape;265;p4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266" name="Google Shape;266;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_ONLY_1">
    <p:spTree>
      <p:nvGrpSpPr>
        <p:cNvPr id="1" name="Shape 267"/>
        <p:cNvGrpSpPr/>
        <p:nvPr/>
      </p:nvGrpSpPr>
      <p:grpSpPr>
        <a:xfrm>
          <a:off x="0" y="0"/>
          <a:ext cx="0" cy="0"/>
          <a:chOff x="0" y="0"/>
          <a:chExt cx="0" cy="0"/>
        </a:xfrm>
      </p:grpSpPr>
      <p:sp>
        <p:nvSpPr>
          <p:cNvPr id="268" name="Google Shape;268;p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spcBef>
                <a:spcPts val="0"/>
              </a:spcBef>
              <a:spcAft>
                <a:spcPts val="0"/>
              </a:spcAft>
              <a:buSzPts val="1400"/>
              <a:buNone/>
              <a:defRPr/>
            </a:lvl1pPr>
          </a:lstStyle>
          <a:p>
            <a:endParaRPr/>
          </a:p>
        </p:txBody>
      </p:sp>
      <p:sp>
        <p:nvSpPr>
          <p:cNvPr id="269" name="Google Shape;26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_NUMBER_1">
    <p:spTree>
      <p:nvGrpSpPr>
        <p:cNvPr id="1" name="Shape 270"/>
        <p:cNvGrpSpPr/>
        <p:nvPr/>
      </p:nvGrpSpPr>
      <p:grpSpPr>
        <a:xfrm>
          <a:off x="0" y="0"/>
          <a:ext cx="0" cy="0"/>
          <a:chOff x="0" y="0"/>
          <a:chExt cx="0" cy="0"/>
        </a:xfrm>
      </p:grpSpPr>
      <p:sp>
        <p:nvSpPr>
          <p:cNvPr id="271" name="Google Shape;271;p4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72" name="Google Shape;272;p4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273" name="Google Shape;273;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4"/>
        <p:cNvGrpSpPr/>
        <p:nvPr/>
      </p:nvGrpSpPr>
      <p:grpSpPr>
        <a:xfrm>
          <a:off x="0" y="0"/>
          <a:ext cx="0" cy="0"/>
          <a:chOff x="0" y="0"/>
          <a:chExt cx="0" cy="0"/>
        </a:xfrm>
      </p:grpSpPr>
      <p:sp>
        <p:nvSpPr>
          <p:cNvPr id="275" name="Google Shape;275;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276"/>
        <p:cNvGrpSpPr/>
        <p:nvPr/>
      </p:nvGrpSpPr>
      <p:grpSpPr>
        <a:xfrm>
          <a:off x="0" y="0"/>
          <a:ext cx="0" cy="0"/>
          <a:chOff x="0" y="0"/>
          <a:chExt cx="0" cy="0"/>
        </a:xfrm>
      </p:grpSpPr>
      <p:sp>
        <p:nvSpPr>
          <p:cNvPr id="277" name="Google Shape;277;p45"/>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 name="Google Shape;278;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279" name="Google Shape;279;p45"/>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280" name="Google Shape;280;p45"/>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281" name="Google Shape;281;p45"/>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282" name="Google Shape;282;p45"/>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283" name="Google Shape;283;p45"/>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284" name="Google Shape;284;p45"/>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body and image">
  <p:cSld name="CUSTOM_8_1_1">
    <p:spTree>
      <p:nvGrpSpPr>
        <p:cNvPr id="1" name="Shape 285"/>
        <p:cNvGrpSpPr/>
        <p:nvPr/>
      </p:nvGrpSpPr>
      <p:grpSpPr>
        <a:xfrm>
          <a:off x="0" y="0"/>
          <a:ext cx="0" cy="0"/>
          <a:chOff x="0" y="0"/>
          <a:chExt cx="0" cy="0"/>
        </a:xfrm>
      </p:grpSpPr>
      <p:sp>
        <p:nvSpPr>
          <p:cNvPr id="286" name="Google Shape;286;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46"/>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88" name="Google Shape;288;p46"/>
          <p:cNvSpPr>
            <a:spLocks noGrp="1"/>
          </p:cNvSpPr>
          <p:nvPr>
            <p:ph type="pic" idx="2"/>
          </p:nvPr>
        </p:nvSpPr>
        <p:spPr>
          <a:xfrm>
            <a:off x="4992024" y="1152775"/>
            <a:ext cx="3840300" cy="3416400"/>
          </a:xfrm>
          <a:prstGeom prst="rect">
            <a:avLst/>
          </a:prstGeom>
          <a:noFill/>
          <a:ln>
            <a:noFill/>
          </a:ln>
        </p:spPr>
      </p:sp>
      <p:sp>
        <p:nvSpPr>
          <p:cNvPr id="289" name="Google Shape;289;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big ideas">
  <p:cSld name="CUSTOM_1_1">
    <p:spTree>
      <p:nvGrpSpPr>
        <p:cNvPr id="1" name="Shape 290"/>
        <p:cNvGrpSpPr/>
        <p:nvPr/>
      </p:nvGrpSpPr>
      <p:grpSpPr>
        <a:xfrm>
          <a:off x="0" y="0"/>
          <a:ext cx="0" cy="0"/>
          <a:chOff x="0" y="0"/>
          <a:chExt cx="0" cy="0"/>
        </a:xfrm>
      </p:grpSpPr>
      <p:sp>
        <p:nvSpPr>
          <p:cNvPr id="291" name="Google Shape;291;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292" name="Google Shape;292;p47"/>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293" name="Google Shape;293;p47"/>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4" name="Google Shape;294;p47"/>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5" name="Google Shape;295;p47"/>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296" name="Google Shape;296;p47"/>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297"/>
        <p:cNvGrpSpPr/>
        <p:nvPr/>
      </p:nvGrpSpPr>
      <p:grpSpPr>
        <a:xfrm>
          <a:off x="0" y="0"/>
          <a:ext cx="0" cy="0"/>
          <a:chOff x="0" y="0"/>
          <a:chExt cx="0" cy="0"/>
        </a:xfrm>
      </p:grpSpPr>
      <p:sp>
        <p:nvSpPr>
          <p:cNvPr id="298" name="Google Shape;298;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299" name="Google Shape;299;p48"/>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00" name="Google Shape;300;p48"/>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01" name="Google Shape;301;p48"/>
          <p:cNvSpPr txBox="1">
            <a:spLocks noGrp="1"/>
          </p:cNvSpPr>
          <p:nvPr>
            <p:ph type="body" idx="3"/>
          </p:nvPr>
        </p:nvSpPr>
        <p:spPr>
          <a:xfrm>
            <a:off x="6212275" y="2417500"/>
            <a:ext cx="2455500" cy="2373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02" name="Google Shape;302;p48"/>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3" name="Google Shape;303;p48"/>
          <p:cNvSpPr txBox="1">
            <a:spLocks noGrp="1"/>
          </p:cNvSpPr>
          <p:nvPr>
            <p:ph type="subTitle" idx="4"/>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04" name="Google Shape;304;p48"/>
          <p:cNvSpPr txBox="1">
            <a:spLocks noGrp="1"/>
          </p:cNvSpPr>
          <p:nvPr>
            <p:ph type="subTitle" idx="5"/>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05" name="Google Shape;305;p48"/>
          <p:cNvSpPr txBox="1">
            <a:spLocks noGrp="1"/>
          </p:cNvSpPr>
          <p:nvPr>
            <p:ph type="subTitle" idx="6"/>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Four big ideas">
  <p:cSld name="CUSTOM_3_1_1">
    <p:spTree>
      <p:nvGrpSpPr>
        <p:cNvPr id="1" name="Shape 306"/>
        <p:cNvGrpSpPr/>
        <p:nvPr/>
      </p:nvGrpSpPr>
      <p:grpSpPr>
        <a:xfrm>
          <a:off x="0" y="0"/>
          <a:ext cx="0" cy="0"/>
          <a:chOff x="0" y="0"/>
          <a:chExt cx="0" cy="0"/>
        </a:xfrm>
      </p:grpSpPr>
      <p:sp>
        <p:nvSpPr>
          <p:cNvPr id="307" name="Google Shape;307;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08" name="Google Shape;308;p49"/>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09" name="Google Shape;309;p49"/>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49"/>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1" name="Google Shape;311;p49"/>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2" name="Google Shape;312;p49"/>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13" name="Google Shape;313;p49"/>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14" name="Google Shape;314;p49"/>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15" name="Google Shape;315;p49"/>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16" name="Google Shape;316;p49"/>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317"/>
        <p:cNvGrpSpPr/>
        <p:nvPr/>
      </p:nvGrpSpPr>
      <p:grpSpPr>
        <a:xfrm>
          <a:off x="0" y="0"/>
          <a:ext cx="0" cy="0"/>
          <a:chOff x="0" y="0"/>
          <a:chExt cx="0" cy="0"/>
        </a:xfrm>
      </p:grpSpPr>
      <p:sp>
        <p:nvSpPr>
          <p:cNvPr id="318" name="Google Shape;318;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20" name="Google Shape;320;p50"/>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Divider Teal">
  <p:cSld name="CUSTOM_5_1">
    <p:bg>
      <p:bgPr>
        <a:solidFill>
          <a:schemeClr val="accent2"/>
        </a:solidFill>
        <a:effectLst/>
      </p:bgPr>
    </p:bg>
    <p:spTree>
      <p:nvGrpSpPr>
        <p:cNvPr id="1" name="Shape 33"/>
        <p:cNvGrpSpPr/>
        <p:nvPr/>
      </p:nvGrpSpPr>
      <p:grpSpPr>
        <a:xfrm>
          <a:off x="0" y="0"/>
          <a:ext cx="0" cy="0"/>
          <a:chOff x="0" y="0"/>
          <a:chExt cx="0" cy="0"/>
        </a:xfrm>
      </p:grpSpPr>
      <p:sp>
        <p:nvSpPr>
          <p:cNvPr id="34" name="Google Shape;34;p6"/>
          <p:cNvSpPr>
            <a:spLocks noGrp="1"/>
          </p:cNvSpPr>
          <p:nvPr>
            <p:ph type="pic" idx="2"/>
          </p:nvPr>
        </p:nvSpPr>
        <p:spPr>
          <a:xfrm>
            <a:off x="8596800" y="223475"/>
            <a:ext cx="318600" cy="318600"/>
          </a:xfrm>
          <a:prstGeom prst="ellipse">
            <a:avLst/>
          </a:prstGeom>
          <a:noFill/>
          <a:ln>
            <a:noFill/>
          </a:ln>
        </p:spPr>
      </p:sp>
      <p:sp>
        <p:nvSpPr>
          <p:cNvPr id="35" name="Google Shape;35;p6"/>
          <p:cNvSpPr txBox="1">
            <a:spLocks noGrp="1"/>
          </p:cNvSpPr>
          <p:nvPr>
            <p:ph type="title"/>
          </p:nvPr>
        </p:nvSpPr>
        <p:spPr>
          <a:xfrm>
            <a:off x="884890" y="1024150"/>
            <a:ext cx="6123900" cy="14751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36" name="Google Shape;36;p6"/>
          <p:cNvSpPr txBox="1">
            <a:spLocks noGrp="1"/>
          </p:cNvSpPr>
          <p:nvPr>
            <p:ph type="subTitle" idx="1"/>
          </p:nvPr>
        </p:nvSpPr>
        <p:spPr>
          <a:xfrm>
            <a:off x="966811" y="321575"/>
            <a:ext cx="2304000" cy="39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title" idx="3"/>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storyboards">
  <p:cSld name="CUSTOM_4_1_1">
    <p:spTree>
      <p:nvGrpSpPr>
        <p:cNvPr id="1" name="Shape 321"/>
        <p:cNvGrpSpPr/>
        <p:nvPr/>
      </p:nvGrpSpPr>
      <p:grpSpPr>
        <a:xfrm>
          <a:off x="0" y="0"/>
          <a:ext cx="0" cy="0"/>
          <a:chOff x="0" y="0"/>
          <a:chExt cx="0" cy="0"/>
        </a:xfrm>
      </p:grpSpPr>
      <p:sp>
        <p:nvSpPr>
          <p:cNvPr id="322" name="Google Shape;322;p51"/>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3" name="Google Shape;323;p51"/>
          <p:cNvSpPr>
            <a:spLocks noGrp="1"/>
          </p:cNvSpPr>
          <p:nvPr>
            <p:ph type="pic" idx="2"/>
          </p:nvPr>
        </p:nvSpPr>
        <p:spPr>
          <a:xfrm>
            <a:off x="4804825" y="1133300"/>
            <a:ext cx="4027500" cy="2392800"/>
          </a:xfrm>
          <a:prstGeom prst="rect">
            <a:avLst/>
          </a:prstGeom>
          <a:noFill/>
          <a:ln>
            <a:noFill/>
          </a:ln>
        </p:spPr>
      </p:sp>
      <p:sp>
        <p:nvSpPr>
          <p:cNvPr id="324" name="Google Shape;324;p51"/>
          <p:cNvSpPr>
            <a:spLocks noGrp="1"/>
          </p:cNvSpPr>
          <p:nvPr>
            <p:ph type="pic" idx="3"/>
          </p:nvPr>
        </p:nvSpPr>
        <p:spPr>
          <a:xfrm>
            <a:off x="311725" y="1133300"/>
            <a:ext cx="4027500" cy="2392800"/>
          </a:xfrm>
          <a:prstGeom prst="rect">
            <a:avLst/>
          </a:prstGeom>
          <a:noFill/>
          <a:ln>
            <a:noFill/>
          </a:ln>
        </p:spPr>
      </p:sp>
      <p:sp>
        <p:nvSpPr>
          <p:cNvPr id="325" name="Google Shape;325;p51"/>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6" name="Google Shape;326;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27" name="Google Shape;327;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51"/>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29" name="Google Shape;329;p51"/>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ree storyboards">
  <p:cSld name="CUSTOM_4_1_1_1">
    <p:spTree>
      <p:nvGrpSpPr>
        <p:cNvPr id="1" name="Shape 330"/>
        <p:cNvGrpSpPr/>
        <p:nvPr/>
      </p:nvGrpSpPr>
      <p:grpSpPr>
        <a:xfrm>
          <a:off x="0" y="0"/>
          <a:ext cx="0" cy="0"/>
          <a:chOff x="0" y="0"/>
          <a:chExt cx="0" cy="0"/>
        </a:xfrm>
      </p:grpSpPr>
      <p:sp>
        <p:nvSpPr>
          <p:cNvPr id="331" name="Google Shape;331;p52"/>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2" name="Google Shape;332;p52"/>
          <p:cNvSpPr>
            <a:spLocks noGrp="1"/>
          </p:cNvSpPr>
          <p:nvPr>
            <p:ph type="pic" idx="2"/>
          </p:nvPr>
        </p:nvSpPr>
        <p:spPr>
          <a:xfrm>
            <a:off x="6205225" y="1128325"/>
            <a:ext cx="2627100" cy="2273100"/>
          </a:xfrm>
          <a:prstGeom prst="rect">
            <a:avLst/>
          </a:prstGeom>
          <a:noFill/>
          <a:ln>
            <a:noFill/>
          </a:ln>
        </p:spPr>
      </p:sp>
      <p:sp>
        <p:nvSpPr>
          <p:cNvPr id="333" name="Google Shape;333;p52"/>
          <p:cNvSpPr>
            <a:spLocks noGrp="1"/>
          </p:cNvSpPr>
          <p:nvPr>
            <p:ph type="pic" idx="3"/>
          </p:nvPr>
        </p:nvSpPr>
        <p:spPr>
          <a:xfrm>
            <a:off x="311725" y="1128325"/>
            <a:ext cx="2627100" cy="2273100"/>
          </a:xfrm>
          <a:prstGeom prst="rect">
            <a:avLst/>
          </a:prstGeom>
          <a:noFill/>
          <a:ln>
            <a:noFill/>
          </a:ln>
        </p:spPr>
      </p:sp>
      <p:sp>
        <p:nvSpPr>
          <p:cNvPr id="334" name="Google Shape;334;p52"/>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5" name="Google Shape;335;p52"/>
          <p:cNvSpPr>
            <a:spLocks noGrp="1"/>
          </p:cNvSpPr>
          <p:nvPr>
            <p:ph type="pic" idx="5"/>
          </p:nvPr>
        </p:nvSpPr>
        <p:spPr>
          <a:xfrm>
            <a:off x="3255250" y="1128325"/>
            <a:ext cx="2627100" cy="2273100"/>
          </a:xfrm>
          <a:prstGeom prst="rect">
            <a:avLst/>
          </a:prstGeom>
          <a:noFill/>
          <a:ln>
            <a:noFill/>
          </a:ln>
        </p:spPr>
      </p:sp>
      <p:sp>
        <p:nvSpPr>
          <p:cNvPr id="336" name="Google Shape;336;p52"/>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7" name="Google Shape;337;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38" name="Google Shape;338;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52"/>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40" name="Google Shape;340;p52"/>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41" name="Google Shape;341;p52"/>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mage only">
  <p:cSld name="CUSTOM_5_1_2">
    <p:spTree>
      <p:nvGrpSpPr>
        <p:cNvPr id="1" name="Shape 342"/>
        <p:cNvGrpSpPr/>
        <p:nvPr/>
      </p:nvGrpSpPr>
      <p:grpSpPr>
        <a:xfrm>
          <a:off x="0" y="0"/>
          <a:ext cx="0" cy="0"/>
          <a:chOff x="0" y="0"/>
          <a:chExt cx="0" cy="0"/>
        </a:xfrm>
      </p:grpSpPr>
      <p:sp>
        <p:nvSpPr>
          <p:cNvPr id="343" name="Google Shape;343;p53"/>
          <p:cNvSpPr>
            <a:spLocks noGrp="1"/>
          </p:cNvSpPr>
          <p:nvPr>
            <p:ph type="pic" idx="2"/>
          </p:nvPr>
        </p:nvSpPr>
        <p:spPr>
          <a:xfrm>
            <a:off x="311700" y="445025"/>
            <a:ext cx="8520600" cy="4218300"/>
          </a:xfrm>
          <a:prstGeom prst="rect">
            <a:avLst/>
          </a:prstGeom>
          <a:noFill/>
          <a:ln>
            <a:noFill/>
          </a:ln>
        </p:spPr>
      </p:sp>
      <p:sp>
        <p:nvSpPr>
          <p:cNvPr id="344" name="Google Shape;344;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345"/>
        <p:cNvGrpSpPr/>
        <p:nvPr/>
      </p:nvGrpSpPr>
      <p:grpSpPr>
        <a:xfrm>
          <a:off x="0" y="0"/>
          <a:ext cx="0" cy="0"/>
          <a:chOff x="0" y="0"/>
          <a:chExt cx="0" cy="0"/>
        </a:xfrm>
      </p:grpSpPr>
      <p:sp>
        <p:nvSpPr>
          <p:cNvPr id="346" name="Google Shape;346;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47" name="Google Shape;347;p54"/>
          <p:cNvSpPr>
            <a:spLocks noGrp="1"/>
          </p:cNvSpPr>
          <p:nvPr>
            <p:ph type="pic" idx="2"/>
          </p:nvPr>
        </p:nvSpPr>
        <p:spPr>
          <a:xfrm>
            <a:off x="3389600" y="118913"/>
            <a:ext cx="1643700" cy="1535100"/>
          </a:xfrm>
          <a:prstGeom prst="rect">
            <a:avLst/>
          </a:prstGeom>
          <a:noFill/>
          <a:ln>
            <a:noFill/>
          </a:ln>
        </p:spPr>
      </p:sp>
      <p:sp>
        <p:nvSpPr>
          <p:cNvPr id="348" name="Google Shape;348;p54"/>
          <p:cNvSpPr>
            <a:spLocks noGrp="1"/>
          </p:cNvSpPr>
          <p:nvPr>
            <p:ph type="pic" idx="3"/>
          </p:nvPr>
        </p:nvSpPr>
        <p:spPr>
          <a:xfrm>
            <a:off x="5195935" y="118913"/>
            <a:ext cx="1643700" cy="1535100"/>
          </a:xfrm>
          <a:prstGeom prst="rect">
            <a:avLst/>
          </a:prstGeom>
          <a:noFill/>
          <a:ln>
            <a:noFill/>
          </a:ln>
        </p:spPr>
      </p:sp>
      <p:sp>
        <p:nvSpPr>
          <p:cNvPr id="349" name="Google Shape;349;p54"/>
          <p:cNvSpPr>
            <a:spLocks noGrp="1"/>
          </p:cNvSpPr>
          <p:nvPr>
            <p:ph type="pic" idx="4"/>
          </p:nvPr>
        </p:nvSpPr>
        <p:spPr>
          <a:xfrm>
            <a:off x="7002270" y="118913"/>
            <a:ext cx="1643700" cy="1535100"/>
          </a:xfrm>
          <a:prstGeom prst="rect">
            <a:avLst/>
          </a:prstGeom>
          <a:noFill/>
          <a:ln>
            <a:noFill/>
          </a:ln>
        </p:spPr>
      </p:sp>
      <p:sp>
        <p:nvSpPr>
          <p:cNvPr id="350" name="Google Shape;350;p54"/>
          <p:cNvSpPr>
            <a:spLocks noGrp="1"/>
          </p:cNvSpPr>
          <p:nvPr>
            <p:ph type="pic" idx="5"/>
          </p:nvPr>
        </p:nvSpPr>
        <p:spPr>
          <a:xfrm>
            <a:off x="3389588" y="1804212"/>
            <a:ext cx="1643700" cy="1535100"/>
          </a:xfrm>
          <a:prstGeom prst="rect">
            <a:avLst/>
          </a:prstGeom>
          <a:noFill/>
          <a:ln>
            <a:noFill/>
          </a:ln>
        </p:spPr>
      </p:sp>
      <p:sp>
        <p:nvSpPr>
          <p:cNvPr id="351" name="Google Shape;351;p54"/>
          <p:cNvSpPr>
            <a:spLocks noGrp="1"/>
          </p:cNvSpPr>
          <p:nvPr>
            <p:ph type="pic" idx="6"/>
          </p:nvPr>
        </p:nvSpPr>
        <p:spPr>
          <a:xfrm>
            <a:off x="5195922" y="1804212"/>
            <a:ext cx="1643700" cy="1535100"/>
          </a:xfrm>
          <a:prstGeom prst="rect">
            <a:avLst/>
          </a:prstGeom>
          <a:noFill/>
          <a:ln>
            <a:noFill/>
          </a:ln>
        </p:spPr>
      </p:sp>
      <p:sp>
        <p:nvSpPr>
          <p:cNvPr id="352" name="Google Shape;352;p54"/>
          <p:cNvSpPr>
            <a:spLocks noGrp="1"/>
          </p:cNvSpPr>
          <p:nvPr>
            <p:ph type="pic" idx="7"/>
          </p:nvPr>
        </p:nvSpPr>
        <p:spPr>
          <a:xfrm>
            <a:off x="7002257" y="1804212"/>
            <a:ext cx="1643700" cy="1535100"/>
          </a:xfrm>
          <a:prstGeom prst="rect">
            <a:avLst/>
          </a:prstGeom>
          <a:noFill/>
          <a:ln>
            <a:noFill/>
          </a:ln>
        </p:spPr>
      </p:sp>
      <p:sp>
        <p:nvSpPr>
          <p:cNvPr id="353" name="Google Shape;353;p54"/>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4" name="Google Shape;354;p54"/>
          <p:cNvSpPr>
            <a:spLocks noGrp="1"/>
          </p:cNvSpPr>
          <p:nvPr>
            <p:ph type="pic" idx="8"/>
          </p:nvPr>
        </p:nvSpPr>
        <p:spPr>
          <a:xfrm>
            <a:off x="3389588" y="3489487"/>
            <a:ext cx="1643700" cy="1535100"/>
          </a:xfrm>
          <a:prstGeom prst="rect">
            <a:avLst/>
          </a:prstGeom>
          <a:noFill/>
          <a:ln>
            <a:noFill/>
          </a:ln>
        </p:spPr>
      </p:sp>
      <p:sp>
        <p:nvSpPr>
          <p:cNvPr id="355" name="Google Shape;355;p54"/>
          <p:cNvSpPr>
            <a:spLocks noGrp="1"/>
          </p:cNvSpPr>
          <p:nvPr>
            <p:ph type="pic" idx="9"/>
          </p:nvPr>
        </p:nvSpPr>
        <p:spPr>
          <a:xfrm>
            <a:off x="5195922" y="3489487"/>
            <a:ext cx="1643700" cy="1535100"/>
          </a:xfrm>
          <a:prstGeom prst="rect">
            <a:avLst/>
          </a:prstGeom>
          <a:noFill/>
          <a:ln>
            <a:noFill/>
          </a:ln>
        </p:spPr>
      </p:sp>
      <p:sp>
        <p:nvSpPr>
          <p:cNvPr id="356" name="Google Shape;356;p54"/>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ivider Blue">
  <p:cSld name="CUSTOM_5_1_1">
    <p:bg>
      <p:bgPr>
        <a:solidFill>
          <a:schemeClr val="accent4"/>
        </a:solidFill>
        <a:effectLst/>
      </p:bgPr>
    </p:bg>
    <p:spTree>
      <p:nvGrpSpPr>
        <p:cNvPr id="1" name="Shape 38"/>
        <p:cNvGrpSpPr/>
        <p:nvPr/>
      </p:nvGrpSpPr>
      <p:grpSpPr>
        <a:xfrm>
          <a:off x="0" y="0"/>
          <a:ext cx="0" cy="0"/>
          <a:chOff x="0" y="0"/>
          <a:chExt cx="0" cy="0"/>
        </a:xfrm>
      </p:grpSpPr>
      <p:sp>
        <p:nvSpPr>
          <p:cNvPr id="39" name="Google Shape;39;p7"/>
          <p:cNvSpPr>
            <a:spLocks noGrp="1"/>
          </p:cNvSpPr>
          <p:nvPr>
            <p:ph type="pic" idx="2"/>
          </p:nvPr>
        </p:nvSpPr>
        <p:spPr>
          <a:xfrm>
            <a:off x="8596800" y="223475"/>
            <a:ext cx="318600" cy="318600"/>
          </a:xfrm>
          <a:prstGeom prst="ellipse">
            <a:avLst/>
          </a:prstGeom>
          <a:noFill/>
          <a:ln>
            <a:noFill/>
          </a:ln>
        </p:spPr>
      </p:sp>
      <p:sp>
        <p:nvSpPr>
          <p:cNvPr id="40" name="Google Shape;40;p7"/>
          <p:cNvSpPr txBox="1">
            <a:spLocks noGrp="1"/>
          </p:cNvSpPr>
          <p:nvPr>
            <p:ph type="title"/>
          </p:nvPr>
        </p:nvSpPr>
        <p:spPr>
          <a:xfrm>
            <a:off x="884890" y="1024150"/>
            <a:ext cx="6123900" cy="14751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chemeClr val="dk2"/>
              </a:buClr>
              <a:buSzPts val="9600"/>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a:endParaRPr/>
          </a:p>
        </p:txBody>
      </p:sp>
      <p:sp>
        <p:nvSpPr>
          <p:cNvPr id="41" name="Google Shape;41;p7"/>
          <p:cNvSpPr txBox="1">
            <a:spLocks noGrp="1"/>
          </p:cNvSpPr>
          <p:nvPr>
            <p:ph type="subTitle" idx="1"/>
          </p:nvPr>
        </p:nvSpPr>
        <p:spPr>
          <a:xfrm>
            <a:off x="966811" y="321575"/>
            <a:ext cx="2304000" cy="39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title" idx="3"/>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ull Quote">
  <p:cSld name="CUSTOM_1">
    <p:bg>
      <p:bgPr>
        <a:solidFill>
          <a:schemeClr val="lt1"/>
        </a:solidFill>
        <a:effectLst/>
      </p:bgPr>
    </p:bg>
    <p:spTree>
      <p:nvGrpSpPr>
        <p:cNvPr id="1" name="Shape 43"/>
        <p:cNvGrpSpPr/>
        <p:nvPr/>
      </p:nvGrpSpPr>
      <p:grpSpPr>
        <a:xfrm>
          <a:off x="0" y="0"/>
          <a:ext cx="0" cy="0"/>
          <a:chOff x="0" y="0"/>
          <a:chExt cx="0" cy="0"/>
        </a:xfrm>
      </p:grpSpPr>
      <p:sp>
        <p:nvSpPr>
          <p:cNvPr id="44" name="Google Shape;44;p8"/>
          <p:cNvSpPr>
            <a:spLocks noGrp="1"/>
          </p:cNvSpPr>
          <p:nvPr>
            <p:ph type="pic" idx="2"/>
          </p:nvPr>
        </p:nvSpPr>
        <p:spPr>
          <a:xfrm>
            <a:off x="8596800" y="223475"/>
            <a:ext cx="318600" cy="318600"/>
          </a:xfrm>
          <a:prstGeom prst="ellipse">
            <a:avLst/>
          </a:prstGeom>
          <a:noFill/>
          <a:ln>
            <a:noFill/>
          </a:ln>
        </p:spPr>
      </p:sp>
      <p:sp>
        <p:nvSpPr>
          <p:cNvPr id="45" name="Google Shape;45;p8"/>
          <p:cNvSpPr txBox="1">
            <a:spLocks noGrp="1"/>
          </p:cNvSpPr>
          <p:nvPr>
            <p:ph type="subTitle" idx="1"/>
          </p:nvPr>
        </p:nvSpPr>
        <p:spPr>
          <a:xfrm>
            <a:off x="4627750" y="1204950"/>
            <a:ext cx="2489700" cy="3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46" name="Google Shape;46;p8"/>
          <p:cNvSpPr txBox="1">
            <a:spLocks noGrp="1"/>
          </p:cNvSpPr>
          <p:nvPr>
            <p:ph type="body" idx="3"/>
          </p:nvPr>
        </p:nvSpPr>
        <p:spPr>
          <a:xfrm>
            <a:off x="4627750" y="1592350"/>
            <a:ext cx="2539200" cy="16137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marL="914400" lvl="1"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marL="1371600" lvl="2"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marL="1828800" lvl="3"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marL="2286000" lvl="4"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marL="2743200" lvl="5"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marL="3200400" lvl="6"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marL="3657600" lvl="7"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marL="4114800" lvl="8"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a:endParaRPr/>
          </a:p>
        </p:txBody>
      </p:sp>
      <p:sp>
        <p:nvSpPr>
          <p:cNvPr id="47" name="Google Shape;47;p8"/>
          <p:cNvSpPr>
            <a:spLocks noGrp="1"/>
          </p:cNvSpPr>
          <p:nvPr>
            <p:ph type="pic" idx="4"/>
          </p:nvPr>
        </p:nvSpPr>
        <p:spPr>
          <a:xfrm rot="-5400000">
            <a:off x="1529325" y="1257825"/>
            <a:ext cx="3114600" cy="2619600"/>
          </a:xfrm>
          <a:prstGeom prst="round2SameRect">
            <a:avLst>
              <a:gd name="adj1" fmla="val 3848"/>
              <a:gd name="adj2" fmla="val 0"/>
            </a:avLst>
          </a:prstGeom>
          <a:noFill/>
          <a:ln>
            <a:noFill/>
          </a:ln>
        </p:spPr>
      </p:sp>
      <p:sp>
        <p:nvSpPr>
          <p:cNvPr id="48" name="Google Shape;48;p8"/>
          <p:cNvSpPr txBox="1">
            <a:spLocks noGrp="1"/>
          </p:cNvSpPr>
          <p:nvPr>
            <p:ph type="title"/>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orient="horz" pos="636">
          <p15:clr>
            <a:srgbClr val="E46962"/>
          </p15:clr>
        </p15:guide>
        <p15:guide id="2" orient="horz" pos="2604">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 Page Image">
  <p:cSld name="CUSTOM_2">
    <p:bg>
      <p:bgPr>
        <a:solidFill>
          <a:schemeClr val="lt2"/>
        </a:solidFill>
        <a:effectLst/>
      </p:bgPr>
    </p:bg>
    <p:spTree>
      <p:nvGrpSpPr>
        <p:cNvPr id="1" name="Shape 49"/>
        <p:cNvGrpSpPr/>
        <p:nvPr/>
      </p:nvGrpSpPr>
      <p:grpSpPr>
        <a:xfrm>
          <a:off x="0" y="0"/>
          <a:ext cx="0" cy="0"/>
          <a:chOff x="0" y="0"/>
          <a:chExt cx="0" cy="0"/>
        </a:xfrm>
      </p:grpSpPr>
      <p:sp>
        <p:nvSpPr>
          <p:cNvPr id="50" name="Google Shape;50;p9"/>
          <p:cNvSpPr>
            <a:spLocks noGrp="1"/>
          </p:cNvSpPr>
          <p:nvPr>
            <p:ph type="pic" idx="2"/>
          </p:nvPr>
        </p:nvSpPr>
        <p:spPr>
          <a:xfrm>
            <a:off x="120000" y="114300"/>
            <a:ext cx="8904000" cy="4914900"/>
          </a:xfrm>
          <a:prstGeom prst="roundRect">
            <a:avLst>
              <a:gd name="adj" fmla="val 2134"/>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Grid + Content">
  <p:cSld name="CUSTOM_3">
    <p:bg>
      <p:bgPr>
        <a:solidFill>
          <a:schemeClr val="lt1"/>
        </a:solidFill>
        <a:effectLst/>
      </p:bgPr>
    </p:bg>
    <p:spTree>
      <p:nvGrpSpPr>
        <p:cNvPr id="1" name="Shape 51"/>
        <p:cNvGrpSpPr/>
        <p:nvPr/>
      </p:nvGrpSpPr>
      <p:grpSpPr>
        <a:xfrm>
          <a:off x="0" y="0"/>
          <a:ext cx="0" cy="0"/>
          <a:chOff x="0" y="0"/>
          <a:chExt cx="0" cy="0"/>
        </a:xfrm>
      </p:grpSpPr>
      <p:sp>
        <p:nvSpPr>
          <p:cNvPr id="52" name="Google Shape;52;p10"/>
          <p:cNvSpPr txBox="1">
            <a:spLocks noGrp="1"/>
          </p:cNvSpPr>
          <p:nvPr>
            <p:ph type="body" idx="1"/>
          </p:nvPr>
        </p:nvSpPr>
        <p:spPr>
          <a:xfrm>
            <a:off x="5235220" y="2573350"/>
            <a:ext cx="3798300" cy="1907700"/>
          </a:xfrm>
          <a:prstGeom prst="rect">
            <a:avLst/>
          </a:prstGeom>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Albert Sans"/>
              <a:buChar char="●"/>
              <a:defRPr u="none">
                <a:solidFill>
                  <a:schemeClr val="dk2"/>
                </a:solidFill>
              </a:defRPr>
            </a:lvl1pPr>
            <a:lvl2pPr marL="914400" lvl="1" indent="-317500">
              <a:lnSpc>
                <a:spcPct val="115000"/>
              </a:lnSpc>
              <a:spcBef>
                <a:spcPts val="0"/>
              </a:spcBef>
              <a:spcAft>
                <a:spcPts val="0"/>
              </a:spcAft>
              <a:buClr>
                <a:schemeClr val="dk2"/>
              </a:buClr>
              <a:buSzPts val="1400"/>
              <a:buFont typeface="Albert Sans"/>
              <a:buChar char="○"/>
              <a:defRPr u="none">
                <a:solidFill>
                  <a:schemeClr val="dk2"/>
                </a:solidFill>
              </a:defRPr>
            </a:lvl2pPr>
            <a:lvl3pPr marL="1371600" lvl="2" indent="-317500">
              <a:lnSpc>
                <a:spcPct val="115000"/>
              </a:lnSpc>
              <a:spcBef>
                <a:spcPts val="0"/>
              </a:spcBef>
              <a:spcAft>
                <a:spcPts val="0"/>
              </a:spcAft>
              <a:buClr>
                <a:schemeClr val="dk2"/>
              </a:buClr>
              <a:buSzPts val="1400"/>
              <a:buFont typeface="Albert Sans"/>
              <a:buChar char="■"/>
              <a:defRPr u="none">
                <a:solidFill>
                  <a:schemeClr val="dk2"/>
                </a:solidFill>
              </a:defRPr>
            </a:lvl3pPr>
            <a:lvl4pPr marL="1828800" lvl="3" indent="-317500">
              <a:lnSpc>
                <a:spcPct val="115000"/>
              </a:lnSpc>
              <a:spcBef>
                <a:spcPts val="0"/>
              </a:spcBef>
              <a:spcAft>
                <a:spcPts val="0"/>
              </a:spcAft>
              <a:buClr>
                <a:schemeClr val="dk2"/>
              </a:buClr>
              <a:buSzPts val="1400"/>
              <a:buFont typeface="Albert Sans"/>
              <a:buChar char="●"/>
              <a:defRPr u="none">
                <a:solidFill>
                  <a:schemeClr val="dk2"/>
                </a:solidFill>
              </a:defRPr>
            </a:lvl4pPr>
            <a:lvl5pPr marL="2286000" lvl="4" indent="-317500">
              <a:lnSpc>
                <a:spcPct val="115000"/>
              </a:lnSpc>
              <a:spcBef>
                <a:spcPts val="0"/>
              </a:spcBef>
              <a:spcAft>
                <a:spcPts val="0"/>
              </a:spcAft>
              <a:buClr>
                <a:schemeClr val="dk2"/>
              </a:buClr>
              <a:buSzPts val="1400"/>
              <a:buFont typeface="Albert Sans"/>
              <a:buChar char="○"/>
              <a:defRPr u="none">
                <a:solidFill>
                  <a:schemeClr val="dk2"/>
                </a:solidFill>
              </a:defRPr>
            </a:lvl5pPr>
            <a:lvl6pPr marL="2743200" lvl="5" indent="-317500">
              <a:lnSpc>
                <a:spcPct val="115000"/>
              </a:lnSpc>
              <a:spcBef>
                <a:spcPts val="0"/>
              </a:spcBef>
              <a:spcAft>
                <a:spcPts val="0"/>
              </a:spcAft>
              <a:buClr>
                <a:schemeClr val="dk2"/>
              </a:buClr>
              <a:buSzPts val="1400"/>
              <a:buFont typeface="Albert Sans"/>
              <a:buChar char="■"/>
              <a:defRPr u="none">
                <a:solidFill>
                  <a:schemeClr val="dk2"/>
                </a:solidFill>
              </a:defRPr>
            </a:lvl6pPr>
            <a:lvl7pPr marL="3200400" lvl="6" indent="-317500">
              <a:lnSpc>
                <a:spcPct val="115000"/>
              </a:lnSpc>
              <a:spcBef>
                <a:spcPts val="0"/>
              </a:spcBef>
              <a:spcAft>
                <a:spcPts val="0"/>
              </a:spcAft>
              <a:buClr>
                <a:schemeClr val="dk2"/>
              </a:buClr>
              <a:buSzPts val="1400"/>
              <a:buFont typeface="Albert Sans"/>
              <a:buChar char="●"/>
              <a:defRPr u="none">
                <a:solidFill>
                  <a:schemeClr val="dk2"/>
                </a:solidFill>
              </a:defRPr>
            </a:lvl7pPr>
            <a:lvl8pPr marL="3657600" lvl="7" indent="-317500">
              <a:lnSpc>
                <a:spcPct val="115000"/>
              </a:lnSpc>
              <a:spcBef>
                <a:spcPts val="0"/>
              </a:spcBef>
              <a:spcAft>
                <a:spcPts val="0"/>
              </a:spcAft>
              <a:buClr>
                <a:schemeClr val="dk2"/>
              </a:buClr>
              <a:buSzPts val="1400"/>
              <a:buFont typeface="Albert Sans"/>
              <a:buChar char="○"/>
              <a:defRPr u="none">
                <a:solidFill>
                  <a:schemeClr val="dk2"/>
                </a:solidFill>
              </a:defRPr>
            </a:lvl8pPr>
            <a:lvl9pPr marL="4114800" lvl="8" indent="-317500">
              <a:lnSpc>
                <a:spcPct val="115000"/>
              </a:lnSpc>
              <a:spcBef>
                <a:spcPts val="0"/>
              </a:spcBef>
              <a:spcAft>
                <a:spcPts val="0"/>
              </a:spcAft>
              <a:buClr>
                <a:schemeClr val="dk2"/>
              </a:buClr>
              <a:buSzPts val="1400"/>
              <a:buFont typeface="Albert Sans"/>
              <a:buChar char="■"/>
              <a:defRPr u="none">
                <a:solidFill>
                  <a:schemeClr val="dk2"/>
                </a:solidFill>
              </a:defRPr>
            </a:lvl9pPr>
          </a:lstStyle>
          <a:p>
            <a:endParaRPr/>
          </a:p>
        </p:txBody>
      </p:sp>
      <p:sp>
        <p:nvSpPr>
          <p:cNvPr id="53" name="Google Shape;53;p10"/>
          <p:cNvSpPr txBox="1">
            <a:spLocks noGrp="1"/>
          </p:cNvSpPr>
          <p:nvPr>
            <p:ph type="body" idx="2"/>
          </p:nvPr>
        </p:nvSpPr>
        <p:spPr>
          <a:xfrm>
            <a:off x="5235220" y="750863"/>
            <a:ext cx="3729900" cy="16137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marL="914400" lvl="1"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marL="1371600" lvl="2"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marL="1828800" lvl="3"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marL="2286000" lvl="4"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marL="2743200" lvl="5"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marL="3200400" lvl="6"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marL="3657600" lvl="7"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marL="4114800" lvl="8" indent="-381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a:endParaRPr/>
          </a:p>
        </p:txBody>
      </p:sp>
      <p:sp>
        <p:nvSpPr>
          <p:cNvPr id="54" name="Google Shape;54;p10"/>
          <p:cNvSpPr txBox="1">
            <a:spLocks noGrp="1"/>
          </p:cNvSpPr>
          <p:nvPr>
            <p:ph type="title"/>
          </p:nvPr>
        </p:nvSpPr>
        <p:spPr>
          <a:xfrm>
            <a:off x="5257467" y="327150"/>
            <a:ext cx="2743200" cy="39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400"/>
              <a:buFont typeface="Albert Sans"/>
              <a:buNone/>
              <a:defRPr sz="1400" b="1">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
          <p:cNvSpPr>
            <a:spLocks noGrp="1"/>
          </p:cNvSpPr>
          <p:nvPr>
            <p:ph type="pic" idx="3"/>
          </p:nvPr>
        </p:nvSpPr>
        <p:spPr>
          <a:xfrm>
            <a:off x="8596800" y="223475"/>
            <a:ext cx="318600" cy="318600"/>
          </a:xfrm>
          <a:prstGeom prst="ellipse">
            <a:avLst/>
          </a:prstGeom>
          <a:noFill/>
          <a:ln>
            <a:noFill/>
          </a:ln>
        </p:spPr>
      </p:sp>
      <p:sp>
        <p:nvSpPr>
          <p:cNvPr id="56" name="Google Shape;56;p10"/>
          <p:cNvSpPr txBox="1">
            <a:spLocks noGrp="1"/>
          </p:cNvSpPr>
          <p:nvPr>
            <p:ph type="title" idx="4"/>
          </p:nvPr>
        </p:nvSpPr>
        <p:spPr>
          <a:xfrm>
            <a:off x="7158725" y="4563900"/>
            <a:ext cx="1354500" cy="39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0"/>
          <p:cNvSpPr>
            <a:spLocks noGrp="1"/>
          </p:cNvSpPr>
          <p:nvPr>
            <p:ph type="pic" idx="5"/>
          </p:nvPr>
        </p:nvSpPr>
        <p:spPr>
          <a:xfrm rot="10800000">
            <a:off x="228600" y="2561290"/>
            <a:ext cx="2262600" cy="2348400"/>
          </a:xfrm>
          <a:prstGeom prst="round1Rect">
            <a:avLst>
              <a:gd name="adj" fmla="val 4873"/>
            </a:avLst>
          </a:prstGeom>
          <a:noFill/>
          <a:ln>
            <a:noFill/>
          </a:ln>
        </p:spPr>
      </p:sp>
      <p:sp>
        <p:nvSpPr>
          <p:cNvPr id="58" name="Google Shape;58;p10"/>
          <p:cNvSpPr>
            <a:spLocks noGrp="1"/>
          </p:cNvSpPr>
          <p:nvPr>
            <p:ph type="pic" idx="6"/>
          </p:nvPr>
        </p:nvSpPr>
        <p:spPr>
          <a:xfrm>
            <a:off x="2486554" y="223525"/>
            <a:ext cx="2262600" cy="2348400"/>
          </a:xfrm>
          <a:prstGeom prst="round1Rect">
            <a:avLst>
              <a:gd name="adj" fmla="val 4873"/>
            </a:avLst>
          </a:prstGeom>
          <a:noFill/>
          <a:ln>
            <a:noFill/>
          </a:ln>
        </p:spPr>
      </p:sp>
      <p:sp>
        <p:nvSpPr>
          <p:cNvPr id="59" name="Google Shape;59;p10"/>
          <p:cNvSpPr>
            <a:spLocks noGrp="1"/>
          </p:cNvSpPr>
          <p:nvPr>
            <p:ph type="pic" idx="7"/>
          </p:nvPr>
        </p:nvSpPr>
        <p:spPr>
          <a:xfrm rot="10800000" flipH="1">
            <a:off x="2486554" y="2561290"/>
            <a:ext cx="2262600" cy="2348400"/>
          </a:xfrm>
          <a:prstGeom prst="round1Rect">
            <a:avLst>
              <a:gd name="adj" fmla="val 4873"/>
            </a:avLst>
          </a:prstGeom>
          <a:noFill/>
          <a:ln>
            <a:noFill/>
          </a:ln>
        </p:spPr>
      </p:sp>
      <p:sp>
        <p:nvSpPr>
          <p:cNvPr id="60" name="Google Shape;60;p10"/>
          <p:cNvSpPr>
            <a:spLocks noGrp="1"/>
          </p:cNvSpPr>
          <p:nvPr>
            <p:ph type="pic" idx="8"/>
          </p:nvPr>
        </p:nvSpPr>
        <p:spPr>
          <a:xfrm flipH="1">
            <a:off x="228600" y="224575"/>
            <a:ext cx="2262600" cy="2348400"/>
          </a:xfrm>
          <a:prstGeom prst="round1Rect">
            <a:avLst>
              <a:gd name="adj" fmla="val 4873"/>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7550" y="425875"/>
            <a:ext cx="2916300" cy="1288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400"/>
              <a:buFont typeface="Nanum Myeongjo"/>
              <a:buNone/>
              <a:defRPr sz="2400">
                <a:solidFill>
                  <a:schemeClr val="lt1"/>
                </a:solidFill>
                <a:latin typeface="Nanum Myeongjo"/>
                <a:ea typeface="Nanum Myeongjo"/>
                <a:cs typeface="Nanum Myeongjo"/>
                <a:sym typeface="Nanum Myeongjo"/>
              </a:defRPr>
            </a:lvl1pPr>
            <a:lvl2pPr lvl="1">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2pPr>
            <a:lvl3pPr lvl="2">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3pPr>
            <a:lvl4pPr lvl="3">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4pPr>
            <a:lvl5pPr lvl="4">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5pPr>
            <a:lvl6pPr lvl="5">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6pPr>
            <a:lvl7pPr lvl="6">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7pPr>
            <a:lvl8pPr lvl="7">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8pPr>
            <a:lvl9pPr lvl="8">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9pPr>
          </a:lstStyle>
          <a:p>
            <a:endParaRPr/>
          </a:p>
        </p:txBody>
      </p:sp>
      <p:sp>
        <p:nvSpPr>
          <p:cNvPr id="7" name="Google Shape;7;p1"/>
          <p:cNvSpPr txBox="1">
            <a:spLocks noGrp="1"/>
          </p:cNvSpPr>
          <p:nvPr>
            <p:ph type="body" idx="1"/>
          </p:nvPr>
        </p:nvSpPr>
        <p:spPr>
          <a:xfrm>
            <a:off x="347550" y="1714375"/>
            <a:ext cx="5780700" cy="29163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1pPr>
            <a:lvl2pPr marL="914400" lvl="1" indent="-3175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2pPr>
            <a:lvl3pPr marL="1371600" lvl="2" indent="-3175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3pPr>
            <a:lvl4pPr marL="1828800" lvl="3" indent="-3175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4pPr>
            <a:lvl5pPr marL="2286000" lvl="4" indent="-3175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5pPr>
            <a:lvl6pPr marL="2743200" lvl="5" indent="-3175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6pPr>
            <a:lvl7pPr marL="3200400" lvl="6" indent="-3175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7pPr>
            <a:lvl8pPr marL="3657600" lvl="7" indent="-3175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8pPr>
            <a:lvl9pPr marL="4114800" lvl="8" indent="-3175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141">
          <p15:clr>
            <a:srgbClr val="E46962"/>
          </p15:clr>
        </p15:guide>
        <p15:guide id="26" orient="horz" pos="3099">
          <p15:clr>
            <a:srgbClr val="E46962"/>
          </p15:clr>
        </p15:guide>
        <p15:guide id="27" pos="144">
          <p15:clr>
            <a:srgbClr val="E46962"/>
          </p15:clr>
        </p15:guide>
        <p15:guide id="28" pos="5616">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9.jpg"/><Relationship Id="rId4" Type="http://schemas.openxmlformats.org/officeDocument/2006/relationships/hyperlink" Target="http://drive.google.com/file/d/19hdoS6zoXpMF5A_VztjNbWFeoZaSCsa6/vie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hyperlink" Target="http://drive.google.com/file/d/1j0Sir5nUZnl_-po5_LgbUrrgZipBzAhv/view"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3.jpg"/><Relationship Id="rId4" Type="http://schemas.openxmlformats.org/officeDocument/2006/relationships/hyperlink" Target="http://drive.google.com/file/d/1mji7XSalVVHeeg56AZGIh1oP0vyaMcN7/vie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5"/>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a:t>
            </a:fld>
            <a:endParaRPr/>
          </a:p>
        </p:txBody>
      </p:sp>
      <p:sp>
        <p:nvSpPr>
          <p:cNvPr id="362" name="Google Shape;362;p55"/>
          <p:cNvSpPr txBox="1">
            <a:spLocks noGrp="1"/>
          </p:cNvSpPr>
          <p:nvPr>
            <p:ph type="title"/>
          </p:nvPr>
        </p:nvSpPr>
        <p:spPr>
          <a:xfrm>
            <a:off x="1238500" y="710450"/>
            <a:ext cx="6792300" cy="292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200">
                <a:latin typeface="Jersey 25"/>
                <a:ea typeface="Jersey 25"/>
                <a:cs typeface="Jersey 25"/>
                <a:sym typeface="Jersey 25"/>
              </a:rPr>
              <a:t>StreetSafe</a:t>
            </a:r>
            <a:endParaRPr sz="12200">
              <a:latin typeface="Jersey 25"/>
              <a:ea typeface="Jersey 25"/>
              <a:cs typeface="Jersey 25"/>
              <a:sym typeface="Jersey 25"/>
            </a:endParaRPr>
          </a:p>
        </p:txBody>
      </p:sp>
      <p:sp>
        <p:nvSpPr>
          <p:cNvPr id="363" name="Google Shape;363;p55"/>
          <p:cNvSpPr txBox="1">
            <a:spLocks noGrp="1"/>
          </p:cNvSpPr>
          <p:nvPr>
            <p:ph type="subTitle" idx="1"/>
          </p:nvPr>
        </p:nvSpPr>
        <p:spPr>
          <a:xfrm>
            <a:off x="7869977" y="4601400"/>
            <a:ext cx="783300" cy="4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Crisis42</a:t>
            </a:r>
            <a:endParaRPr/>
          </a:p>
        </p:txBody>
      </p:sp>
      <p:pic>
        <p:nvPicPr>
          <p:cNvPr id="364" name="Google Shape;364;p55"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365" name="Google Shape;365;p55"/>
          <p:cNvSpPr/>
          <p:nvPr/>
        </p:nvSpPr>
        <p:spPr>
          <a:xfrm>
            <a:off x="8596792" y="4601400"/>
            <a:ext cx="318600" cy="318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366" name="Google Shape;366;p55"/>
          <p:cNvSpPr txBox="1">
            <a:spLocks noGrp="1"/>
          </p:cNvSpPr>
          <p:nvPr>
            <p:ph type="sldNum" idx="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1</a:t>
            </a:fld>
            <a:endParaRPr sz="1000">
              <a:solidFill>
                <a:schemeClr val="dk2"/>
              </a:solidFill>
              <a:latin typeface="Albert Sans"/>
              <a:ea typeface="Albert Sans"/>
              <a:cs typeface="Albert Sans"/>
              <a:sym typeface="Albert Sans"/>
            </a:endParaRPr>
          </a:p>
        </p:txBody>
      </p:sp>
      <p:sp>
        <p:nvSpPr>
          <p:cNvPr id="367" name="Google Shape;367;p55"/>
          <p:cNvSpPr txBox="1"/>
          <p:nvPr/>
        </p:nvSpPr>
        <p:spPr>
          <a:xfrm>
            <a:off x="2748750" y="2134600"/>
            <a:ext cx="4287300" cy="515700"/>
          </a:xfrm>
          <a:prstGeom prst="rect">
            <a:avLst/>
          </a:prstGeom>
          <a:noFill/>
          <a:ln>
            <a:noFill/>
          </a:ln>
        </p:spPr>
        <p:txBody>
          <a:bodyPr spcFirstLastPara="1" wrap="square" lIns="91425" tIns="91425" rIns="91425" bIns="91425" anchor="t" anchorCtr="0">
            <a:spAutoFit/>
          </a:bodyPr>
          <a:lstStyle/>
          <a:p>
            <a:pPr marL="0" lvl="0" indent="0" algn="l" rtl="0">
              <a:lnSpc>
                <a:spcPct val="86000"/>
              </a:lnSpc>
              <a:spcBef>
                <a:spcPts val="0"/>
              </a:spcBef>
              <a:spcAft>
                <a:spcPts val="0"/>
              </a:spcAft>
              <a:buNone/>
            </a:pPr>
            <a:r>
              <a:rPr lang="en" sz="2500">
                <a:solidFill>
                  <a:schemeClr val="lt1"/>
                </a:solidFill>
                <a:latin typeface="Jersey 25"/>
                <a:ea typeface="Jersey 25"/>
                <a:cs typeface="Jersey 25"/>
                <a:sym typeface="Jersey 25"/>
              </a:rPr>
              <a:t>Stay Informed. Stay Safe</a:t>
            </a:r>
            <a:endParaRPr sz="2500"/>
          </a:p>
        </p:txBody>
      </p:sp>
      <p:sp>
        <p:nvSpPr>
          <p:cNvPr id="368" name="Google Shape;368;p55"/>
          <p:cNvSpPr txBox="1"/>
          <p:nvPr/>
        </p:nvSpPr>
        <p:spPr>
          <a:xfrm>
            <a:off x="152400" y="3849600"/>
            <a:ext cx="6625800" cy="303900"/>
          </a:xfrm>
          <a:prstGeom prst="rect">
            <a:avLst/>
          </a:prstGeom>
          <a:noFill/>
          <a:ln>
            <a:noFill/>
          </a:ln>
        </p:spPr>
        <p:txBody>
          <a:bodyPr spcFirstLastPara="1" wrap="square" lIns="91425" tIns="91425" rIns="91425" bIns="91425" anchor="t" anchorCtr="0">
            <a:spAutoFit/>
          </a:bodyPr>
          <a:lstStyle/>
          <a:p>
            <a:pPr marL="0" lvl="0" indent="0" algn="l" rtl="0">
              <a:lnSpc>
                <a:spcPct val="86000"/>
              </a:lnSpc>
              <a:spcBef>
                <a:spcPts val="0"/>
              </a:spcBef>
              <a:spcAft>
                <a:spcPts val="0"/>
              </a:spcAft>
              <a:buNone/>
            </a:pPr>
            <a:endParaRPr sz="9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4"/>
          <p:cNvSpPr txBox="1">
            <a:spLocks noGrp="1"/>
          </p:cNvSpPr>
          <p:nvPr>
            <p:ph type="title" idx="3"/>
          </p:nvPr>
        </p:nvSpPr>
        <p:spPr>
          <a:xfrm>
            <a:off x="7158725" y="4563900"/>
            <a:ext cx="13545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3" name="Google Shape;483;p64"/>
          <p:cNvSpPr txBox="1">
            <a:spLocks noGrp="1"/>
          </p:cNvSpPr>
          <p:nvPr>
            <p:ph type="subTitle" idx="1"/>
          </p:nvPr>
        </p:nvSpPr>
        <p:spPr>
          <a:xfrm>
            <a:off x="2430275" y="405600"/>
            <a:ext cx="4500300" cy="120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 [ see notes ]</a:t>
            </a:r>
            <a:endParaRPr/>
          </a:p>
        </p:txBody>
      </p:sp>
      <p:sp>
        <p:nvSpPr>
          <p:cNvPr id="484" name="Google Shape;484;p64"/>
          <p:cNvSpPr txBox="1">
            <a:spLocks noGrp="1"/>
          </p:cNvSpPr>
          <p:nvPr>
            <p:ph type="title"/>
          </p:nvPr>
        </p:nvSpPr>
        <p:spPr>
          <a:xfrm>
            <a:off x="956150" y="327150"/>
            <a:ext cx="35586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Go Demo</a:t>
            </a:r>
            <a:endParaRPr/>
          </a:p>
        </p:txBody>
      </p:sp>
      <p:sp>
        <p:nvSpPr>
          <p:cNvPr id="485" name="Google Shape;485;p64"/>
          <p:cNvSpPr/>
          <p:nvPr/>
        </p:nvSpPr>
        <p:spPr>
          <a:xfrm>
            <a:off x="8596792" y="4601400"/>
            <a:ext cx="318600" cy="318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486" name="Google Shape;486;p64"/>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10</a:t>
            </a:fld>
            <a:endParaRPr sz="1000">
              <a:solidFill>
                <a:schemeClr val="dk2"/>
              </a:solidFill>
              <a:latin typeface="Albert Sans"/>
              <a:ea typeface="Albert Sans"/>
              <a:cs typeface="Albert Sans"/>
              <a:sym typeface="Albert Sans"/>
            </a:endParaRPr>
          </a:p>
        </p:txBody>
      </p:sp>
      <p:pic>
        <p:nvPicPr>
          <p:cNvPr id="487" name="Google Shape;487;p64"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pic>
        <p:nvPicPr>
          <p:cNvPr id="488" name="Google Shape;488;p64" title="godemo.mp4">
            <a:hlinkClick r:id="rId4"/>
          </p:cNvPr>
          <p:cNvPicPr preferRelativeResize="0"/>
          <p:nvPr/>
        </p:nvPicPr>
        <p:blipFill>
          <a:blip r:embed="rId5">
            <a:alphaModFix/>
          </a:blip>
          <a:stretch>
            <a:fillRect/>
          </a:stretch>
        </p:blipFill>
        <p:spPr>
          <a:xfrm>
            <a:off x="3479950" y="130925"/>
            <a:ext cx="2256638" cy="47890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10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5"/>
          <p:cNvSpPr/>
          <p:nvPr/>
        </p:nvSpPr>
        <p:spPr>
          <a:xfrm>
            <a:off x="8596792" y="4601400"/>
            <a:ext cx="318600" cy="3186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494" name="Google Shape;494;p65"/>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11</a:t>
            </a:fld>
            <a:endParaRPr sz="1000">
              <a:solidFill>
                <a:schemeClr val="dk2"/>
              </a:solidFill>
              <a:latin typeface="Albert Sans"/>
              <a:ea typeface="Albert Sans"/>
              <a:cs typeface="Albert Sans"/>
              <a:sym typeface="Albert Sans"/>
            </a:endParaRPr>
          </a:p>
        </p:txBody>
      </p:sp>
      <p:pic>
        <p:nvPicPr>
          <p:cNvPr id="495" name="Google Shape;495;p65"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pic>
        <p:nvPicPr>
          <p:cNvPr id="496" name="Google Shape;496;p65" title="Screenshot 2025-08-28 at 15.01.12.png"/>
          <p:cNvPicPr preferRelativeResize="0"/>
          <p:nvPr/>
        </p:nvPicPr>
        <p:blipFill>
          <a:blip r:embed="rId4">
            <a:alphaModFix/>
          </a:blip>
          <a:stretch>
            <a:fillRect/>
          </a:stretch>
        </p:blipFill>
        <p:spPr>
          <a:xfrm>
            <a:off x="30275" y="0"/>
            <a:ext cx="9144000" cy="51545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6"/>
          <p:cNvSpPr/>
          <p:nvPr/>
        </p:nvSpPr>
        <p:spPr>
          <a:xfrm>
            <a:off x="8596792" y="4601400"/>
            <a:ext cx="318600" cy="31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502" name="Google Shape;502;p66"/>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12</a:t>
            </a:fld>
            <a:endParaRPr sz="1000">
              <a:solidFill>
                <a:schemeClr val="dk2"/>
              </a:solidFill>
              <a:latin typeface="Albert Sans"/>
              <a:ea typeface="Albert Sans"/>
              <a:cs typeface="Albert Sans"/>
              <a:sym typeface="Albert Sans"/>
            </a:endParaRPr>
          </a:p>
        </p:txBody>
      </p:sp>
      <p:pic>
        <p:nvPicPr>
          <p:cNvPr id="503" name="Google Shape;503;p66"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504" name="Google Shape;504;p66"/>
          <p:cNvSpPr txBox="1">
            <a:spLocks noGrp="1"/>
          </p:cNvSpPr>
          <p:nvPr>
            <p:ph type="title" idx="4"/>
          </p:nvPr>
        </p:nvSpPr>
        <p:spPr>
          <a:xfrm>
            <a:off x="589875" y="171379"/>
            <a:ext cx="7137900" cy="107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Map Demo</a:t>
            </a:r>
            <a:endParaRPr>
              <a:latin typeface="Jersey 25"/>
              <a:ea typeface="Jersey 25"/>
              <a:cs typeface="Jersey 25"/>
              <a:sym typeface="Jersey 25"/>
            </a:endParaRPr>
          </a:p>
        </p:txBody>
      </p:sp>
      <p:pic>
        <p:nvPicPr>
          <p:cNvPr id="505" name="Google Shape;505;p66" title="demo map.mp4">
            <a:hlinkClick r:id="rId4"/>
          </p:cNvPr>
          <p:cNvPicPr preferRelativeResize="0"/>
          <p:nvPr/>
        </p:nvPicPr>
        <p:blipFill>
          <a:blip r:embed="rId5">
            <a:alphaModFix/>
          </a:blip>
          <a:stretch>
            <a:fillRect/>
          </a:stretch>
        </p:blipFill>
        <p:spPr>
          <a:xfrm>
            <a:off x="5071450" y="65225"/>
            <a:ext cx="2244650" cy="50130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7"/>
          <p:cNvSpPr/>
          <p:nvPr/>
        </p:nvSpPr>
        <p:spPr>
          <a:xfrm>
            <a:off x="8596792" y="4601400"/>
            <a:ext cx="318600" cy="3186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511" name="Google Shape;511;p67"/>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13</a:t>
            </a:fld>
            <a:endParaRPr sz="1000">
              <a:solidFill>
                <a:schemeClr val="dk2"/>
              </a:solidFill>
              <a:latin typeface="Albert Sans"/>
              <a:ea typeface="Albert Sans"/>
              <a:cs typeface="Albert Sans"/>
              <a:sym typeface="Albert Sans"/>
            </a:endParaRPr>
          </a:p>
        </p:txBody>
      </p:sp>
      <p:pic>
        <p:nvPicPr>
          <p:cNvPr id="512" name="Google Shape;512;p67"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pic>
        <p:nvPicPr>
          <p:cNvPr id="513" name="Google Shape;513;p67" title="Screenshot 2025-08-28 at 15.40.48.png"/>
          <p:cNvPicPr preferRelativeResize="0"/>
          <p:nvPr/>
        </p:nvPicPr>
        <p:blipFill>
          <a:blip r:embed="rId4">
            <a:alphaModFix/>
          </a:blip>
          <a:stretch>
            <a:fillRect/>
          </a:stretch>
        </p:blipFill>
        <p:spPr>
          <a:xfrm>
            <a:off x="0" y="0"/>
            <a:ext cx="9133543"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8"/>
          <p:cNvSpPr/>
          <p:nvPr/>
        </p:nvSpPr>
        <p:spPr>
          <a:xfrm>
            <a:off x="8596792" y="4601400"/>
            <a:ext cx="318600" cy="31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519" name="Google Shape;519;p68"/>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14</a:t>
            </a:fld>
            <a:endParaRPr sz="1000">
              <a:solidFill>
                <a:schemeClr val="dk2"/>
              </a:solidFill>
              <a:latin typeface="Albert Sans"/>
              <a:ea typeface="Albert Sans"/>
              <a:cs typeface="Albert Sans"/>
              <a:sym typeface="Albert Sans"/>
            </a:endParaRPr>
          </a:p>
        </p:txBody>
      </p:sp>
      <p:pic>
        <p:nvPicPr>
          <p:cNvPr id="520" name="Google Shape;520;p68"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521" name="Google Shape;521;p68"/>
          <p:cNvSpPr txBox="1">
            <a:spLocks noGrp="1"/>
          </p:cNvSpPr>
          <p:nvPr>
            <p:ph type="title" idx="4"/>
          </p:nvPr>
        </p:nvSpPr>
        <p:spPr>
          <a:xfrm>
            <a:off x="231275" y="159029"/>
            <a:ext cx="7137900" cy="107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Learn/Trends Demo</a:t>
            </a:r>
            <a:endParaRPr>
              <a:latin typeface="Jersey 25"/>
              <a:ea typeface="Jersey 25"/>
              <a:cs typeface="Jersey 25"/>
              <a:sym typeface="Jersey 25"/>
            </a:endParaRPr>
          </a:p>
        </p:txBody>
      </p:sp>
      <p:pic>
        <p:nvPicPr>
          <p:cNvPr id="522" name="Google Shape;522;p68" title="copy_69F64B5D-DB45-4EC1-8D77-D94622ABB886.mov">
            <a:hlinkClick r:id="rId4"/>
          </p:cNvPr>
          <p:cNvPicPr preferRelativeResize="0"/>
          <p:nvPr/>
        </p:nvPicPr>
        <p:blipFill>
          <a:blip r:embed="rId5">
            <a:alphaModFix/>
          </a:blip>
          <a:stretch>
            <a:fillRect/>
          </a:stretch>
        </p:blipFill>
        <p:spPr>
          <a:xfrm>
            <a:off x="6063676" y="197187"/>
            <a:ext cx="2309550" cy="4749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10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9"/>
          <p:cNvSpPr/>
          <p:nvPr/>
        </p:nvSpPr>
        <p:spPr>
          <a:xfrm>
            <a:off x="8596792" y="4601400"/>
            <a:ext cx="318600" cy="318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528" name="Google Shape;528;p69"/>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15</a:t>
            </a:fld>
            <a:endParaRPr sz="1000">
              <a:solidFill>
                <a:schemeClr val="dk2"/>
              </a:solidFill>
              <a:latin typeface="Albert Sans"/>
              <a:ea typeface="Albert Sans"/>
              <a:cs typeface="Albert Sans"/>
              <a:sym typeface="Albert Sans"/>
            </a:endParaRPr>
          </a:p>
        </p:txBody>
      </p:sp>
      <p:sp>
        <p:nvSpPr>
          <p:cNvPr id="529" name="Google Shape;529;p69"/>
          <p:cNvSpPr txBox="1">
            <a:spLocks noGrp="1"/>
          </p:cNvSpPr>
          <p:nvPr>
            <p:ph type="title"/>
          </p:nvPr>
        </p:nvSpPr>
        <p:spPr>
          <a:xfrm>
            <a:off x="495602" y="827225"/>
            <a:ext cx="73872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Planning &amp;</a:t>
            </a:r>
            <a:endParaRPr/>
          </a:p>
          <a:p>
            <a:pPr marL="0" lvl="0" indent="0" algn="l" rtl="0">
              <a:spcBef>
                <a:spcPts val="0"/>
              </a:spcBef>
              <a:spcAft>
                <a:spcPts val="0"/>
              </a:spcAft>
              <a:buNone/>
            </a:pPr>
            <a:r>
              <a:rPr lang="en"/>
              <a:t>Delivery</a:t>
            </a:r>
            <a:endParaRPr/>
          </a:p>
        </p:txBody>
      </p:sp>
      <p:pic>
        <p:nvPicPr>
          <p:cNvPr id="530" name="Google Shape;530;p69" descr="Hexagonal icon."/>
          <p:cNvPicPr preferRelativeResize="0">
            <a:picLocks noGrp="1"/>
          </p:cNvPicPr>
          <p:nvPr>
            <p:ph type="pic" idx="2"/>
          </p:nvPr>
        </p:nvPicPr>
        <p:blipFill rotWithShape="1">
          <a:blip r:embed="rId3">
            <a:alphaModFix/>
          </a:blip>
          <a:srcRect t="6589" b="6597"/>
          <a:stretch/>
        </p:blipFill>
        <p:spPr>
          <a:xfrm>
            <a:off x="8596800" y="223475"/>
            <a:ext cx="318600" cy="318600"/>
          </a:xfrm>
          <a:prstGeom prst="ellipse">
            <a:avLst/>
          </a:prstGeom>
        </p:spPr>
      </p:pic>
      <p:sp>
        <p:nvSpPr>
          <p:cNvPr id="531" name="Google Shape;531;p69"/>
          <p:cNvSpPr txBox="1">
            <a:spLocks noGrp="1"/>
          </p:cNvSpPr>
          <p:nvPr>
            <p:ph type="subTitle" idx="1"/>
          </p:nvPr>
        </p:nvSpPr>
        <p:spPr>
          <a:xfrm>
            <a:off x="966811" y="321575"/>
            <a:ext cx="230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0"/>
          <p:cNvSpPr/>
          <p:nvPr/>
        </p:nvSpPr>
        <p:spPr>
          <a:xfrm>
            <a:off x="8596792" y="4601400"/>
            <a:ext cx="318600" cy="318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537" name="Google Shape;537;p70"/>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16</a:t>
            </a:fld>
            <a:endParaRPr sz="1000">
              <a:solidFill>
                <a:schemeClr val="dk2"/>
              </a:solidFill>
              <a:latin typeface="Albert Sans"/>
              <a:ea typeface="Albert Sans"/>
              <a:cs typeface="Albert Sans"/>
              <a:sym typeface="Albert Sans"/>
            </a:endParaRPr>
          </a:p>
        </p:txBody>
      </p:sp>
      <p:pic>
        <p:nvPicPr>
          <p:cNvPr id="538" name="Google Shape;538;p70"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539" name="Google Shape;539;p70"/>
          <p:cNvSpPr txBox="1">
            <a:spLocks noGrp="1"/>
          </p:cNvSpPr>
          <p:nvPr>
            <p:ph type="title" idx="4"/>
          </p:nvPr>
        </p:nvSpPr>
        <p:spPr>
          <a:xfrm>
            <a:off x="302550" y="137775"/>
            <a:ext cx="7540500" cy="99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Stakeholder Analysis</a:t>
            </a:r>
            <a:endParaRPr>
              <a:latin typeface="Jersey 25"/>
              <a:ea typeface="Jersey 25"/>
              <a:cs typeface="Jersey 25"/>
              <a:sym typeface="Jersey 25"/>
            </a:endParaRPr>
          </a:p>
        </p:txBody>
      </p:sp>
      <p:pic>
        <p:nvPicPr>
          <p:cNvPr id="540" name="Google Shape;540;p70"/>
          <p:cNvPicPr preferRelativeResize="0"/>
          <p:nvPr/>
        </p:nvPicPr>
        <p:blipFill>
          <a:blip r:embed="rId4">
            <a:alphaModFix/>
          </a:blip>
          <a:stretch>
            <a:fillRect/>
          </a:stretch>
        </p:blipFill>
        <p:spPr>
          <a:xfrm>
            <a:off x="2306013" y="1136175"/>
            <a:ext cx="4657200" cy="3908100"/>
          </a:xfrm>
          <a:prstGeom prst="roundRect">
            <a:avLst>
              <a:gd name="adj" fmla="val 4146"/>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1"/>
          <p:cNvSpPr/>
          <p:nvPr/>
        </p:nvSpPr>
        <p:spPr>
          <a:xfrm>
            <a:off x="8596792" y="4601400"/>
            <a:ext cx="318600" cy="318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546" name="Google Shape;546;p71"/>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17</a:t>
            </a:fld>
            <a:endParaRPr sz="1000">
              <a:solidFill>
                <a:schemeClr val="dk2"/>
              </a:solidFill>
              <a:latin typeface="Albert Sans"/>
              <a:ea typeface="Albert Sans"/>
              <a:cs typeface="Albert Sans"/>
              <a:sym typeface="Albert Sans"/>
            </a:endParaRPr>
          </a:p>
        </p:txBody>
      </p:sp>
      <p:pic>
        <p:nvPicPr>
          <p:cNvPr id="547" name="Google Shape;547;p71"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548" name="Google Shape;548;p71"/>
          <p:cNvSpPr txBox="1">
            <a:spLocks noGrp="1"/>
          </p:cNvSpPr>
          <p:nvPr>
            <p:ph type="title" idx="4"/>
          </p:nvPr>
        </p:nvSpPr>
        <p:spPr>
          <a:xfrm>
            <a:off x="347550" y="148975"/>
            <a:ext cx="7540500" cy="106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Risk Assessment</a:t>
            </a:r>
            <a:endParaRPr>
              <a:latin typeface="Jersey 25"/>
              <a:ea typeface="Jersey 25"/>
              <a:cs typeface="Jersey 25"/>
              <a:sym typeface="Jersey 25"/>
            </a:endParaRPr>
          </a:p>
        </p:txBody>
      </p:sp>
      <p:pic>
        <p:nvPicPr>
          <p:cNvPr id="549" name="Google Shape;549;p71"/>
          <p:cNvPicPr preferRelativeResize="0"/>
          <p:nvPr/>
        </p:nvPicPr>
        <p:blipFill>
          <a:blip r:embed="rId4">
            <a:alphaModFix/>
          </a:blip>
          <a:stretch>
            <a:fillRect/>
          </a:stretch>
        </p:blipFill>
        <p:spPr>
          <a:xfrm>
            <a:off x="941600" y="1214568"/>
            <a:ext cx="7386000" cy="3775800"/>
          </a:xfrm>
          <a:prstGeom prst="roundRect">
            <a:avLst>
              <a:gd name="adj" fmla="val 5273"/>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72" title="Kanban board v1.PNG"/>
          <p:cNvPicPr preferRelativeResize="0"/>
          <p:nvPr/>
        </p:nvPicPr>
        <p:blipFill>
          <a:blip r:embed="rId3">
            <a:alphaModFix/>
          </a:blip>
          <a:stretch>
            <a:fillRect/>
          </a:stretch>
        </p:blipFill>
        <p:spPr>
          <a:xfrm>
            <a:off x="5800550" y="805347"/>
            <a:ext cx="2482799" cy="969976"/>
          </a:xfrm>
          <a:prstGeom prst="rect">
            <a:avLst/>
          </a:prstGeom>
          <a:noFill/>
          <a:ln>
            <a:noFill/>
          </a:ln>
        </p:spPr>
      </p:pic>
      <p:sp>
        <p:nvSpPr>
          <p:cNvPr id="555" name="Google Shape;555;p72"/>
          <p:cNvSpPr/>
          <p:nvPr/>
        </p:nvSpPr>
        <p:spPr>
          <a:xfrm>
            <a:off x="8596792" y="4601400"/>
            <a:ext cx="318600" cy="318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556" name="Google Shape;556;p72"/>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18</a:t>
            </a:fld>
            <a:endParaRPr sz="1000">
              <a:solidFill>
                <a:schemeClr val="dk2"/>
              </a:solidFill>
              <a:latin typeface="Albert Sans"/>
              <a:ea typeface="Albert Sans"/>
              <a:cs typeface="Albert Sans"/>
              <a:sym typeface="Albert Sans"/>
            </a:endParaRPr>
          </a:p>
        </p:txBody>
      </p:sp>
      <p:pic>
        <p:nvPicPr>
          <p:cNvPr id="557" name="Google Shape;557;p72" descr="Hexagonal icon."/>
          <p:cNvPicPr preferRelativeResize="0">
            <a:picLocks noGrp="1"/>
          </p:cNvPicPr>
          <p:nvPr>
            <p:ph type="pic" idx="2"/>
          </p:nvPr>
        </p:nvPicPr>
        <p:blipFill rotWithShape="1">
          <a:blip r:embed="rId4">
            <a:alphaModFix/>
          </a:blip>
          <a:srcRect t="6732" b="6732"/>
          <a:stretch/>
        </p:blipFill>
        <p:spPr>
          <a:xfrm>
            <a:off x="8596800" y="223475"/>
            <a:ext cx="318600" cy="318600"/>
          </a:xfrm>
          <a:prstGeom prst="ellipse">
            <a:avLst/>
          </a:prstGeom>
        </p:spPr>
      </p:pic>
      <p:sp>
        <p:nvSpPr>
          <p:cNvPr id="558" name="Google Shape;558;p72"/>
          <p:cNvSpPr txBox="1">
            <a:spLocks noGrp="1"/>
          </p:cNvSpPr>
          <p:nvPr>
            <p:ph type="title" idx="4"/>
          </p:nvPr>
        </p:nvSpPr>
        <p:spPr>
          <a:xfrm>
            <a:off x="339475" y="115350"/>
            <a:ext cx="8350500" cy="123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Trello Board/Standups</a:t>
            </a:r>
            <a:endParaRPr>
              <a:latin typeface="Jersey 25"/>
              <a:ea typeface="Jersey 25"/>
              <a:cs typeface="Jersey 25"/>
              <a:sym typeface="Jersey 25"/>
            </a:endParaRPr>
          </a:p>
        </p:txBody>
      </p:sp>
      <p:sp>
        <p:nvSpPr>
          <p:cNvPr id="559" name="Google Shape;559;p72"/>
          <p:cNvSpPr txBox="1"/>
          <p:nvPr/>
        </p:nvSpPr>
        <p:spPr>
          <a:xfrm>
            <a:off x="228600" y="1349250"/>
            <a:ext cx="4885800" cy="36717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lt1"/>
              </a:buClr>
              <a:buSzPts val="1500"/>
              <a:buFont typeface="Nanum Myeongjo"/>
              <a:buChar char="●"/>
            </a:pPr>
            <a:r>
              <a:rPr lang="en" sz="1500">
                <a:solidFill>
                  <a:schemeClr val="lt1"/>
                </a:solidFill>
                <a:latin typeface="Nanum Myeongjo"/>
                <a:ea typeface="Nanum Myeongjo"/>
                <a:cs typeface="Nanum Myeongjo"/>
                <a:sym typeface="Nanum Myeongjo"/>
              </a:rPr>
              <a:t>Broke key features into requirements and placed on trello board. </a:t>
            </a:r>
            <a:endParaRPr sz="1500">
              <a:solidFill>
                <a:schemeClr val="lt1"/>
              </a:solidFill>
              <a:latin typeface="Nanum Myeongjo"/>
              <a:ea typeface="Nanum Myeongjo"/>
              <a:cs typeface="Nanum Myeongjo"/>
              <a:sym typeface="Nanum Myeongjo"/>
            </a:endParaRPr>
          </a:p>
          <a:p>
            <a:pPr marL="457200" lvl="0" indent="-323850" algn="l" rtl="0">
              <a:spcBef>
                <a:spcPts val="0"/>
              </a:spcBef>
              <a:spcAft>
                <a:spcPts val="0"/>
              </a:spcAft>
              <a:buClr>
                <a:schemeClr val="lt1"/>
              </a:buClr>
              <a:buSzPts val="1500"/>
              <a:buFont typeface="Nanum Myeongjo"/>
              <a:buChar char="●"/>
            </a:pPr>
            <a:r>
              <a:rPr lang="en" sz="1500">
                <a:solidFill>
                  <a:schemeClr val="lt1"/>
                </a:solidFill>
                <a:latin typeface="Nanum Myeongjo"/>
                <a:ea typeface="Nanum Myeongjo"/>
                <a:cs typeface="Nanum Myeongjo"/>
                <a:sym typeface="Nanum Myeongjo"/>
              </a:rPr>
              <a:t>Ranked each requirement based on priority to complete an MVP.</a:t>
            </a:r>
            <a:endParaRPr sz="1500">
              <a:solidFill>
                <a:schemeClr val="lt1"/>
              </a:solidFill>
              <a:latin typeface="Nanum Myeongjo"/>
              <a:ea typeface="Nanum Myeongjo"/>
              <a:cs typeface="Nanum Myeongjo"/>
              <a:sym typeface="Nanum Myeongjo"/>
            </a:endParaRPr>
          </a:p>
          <a:p>
            <a:pPr marL="457200" lvl="0" indent="-323850" algn="l" rtl="0">
              <a:spcBef>
                <a:spcPts val="0"/>
              </a:spcBef>
              <a:spcAft>
                <a:spcPts val="0"/>
              </a:spcAft>
              <a:buClr>
                <a:schemeClr val="lt1"/>
              </a:buClr>
              <a:buSzPts val="1500"/>
              <a:buFont typeface="Nanum Myeongjo"/>
              <a:buChar char="●"/>
            </a:pPr>
            <a:r>
              <a:rPr lang="en" sz="1500">
                <a:solidFill>
                  <a:schemeClr val="lt1"/>
                </a:solidFill>
                <a:latin typeface="Nanum Myeongjo"/>
                <a:ea typeface="Nanum Myeongjo"/>
                <a:cs typeface="Nanum Myeongjo"/>
                <a:sym typeface="Nanum Myeongjo"/>
              </a:rPr>
              <a:t>Assigned team roles to each requirement so everyone knew of their task.</a:t>
            </a:r>
            <a:endParaRPr sz="1500">
              <a:solidFill>
                <a:schemeClr val="lt1"/>
              </a:solidFill>
              <a:latin typeface="Nanum Myeongjo"/>
              <a:ea typeface="Nanum Myeongjo"/>
              <a:cs typeface="Nanum Myeongjo"/>
              <a:sym typeface="Nanum Myeongjo"/>
            </a:endParaRPr>
          </a:p>
          <a:p>
            <a:pPr marL="457200" lvl="0" indent="-323850" algn="l" rtl="0">
              <a:spcBef>
                <a:spcPts val="0"/>
              </a:spcBef>
              <a:spcAft>
                <a:spcPts val="0"/>
              </a:spcAft>
              <a:buClr>
                <a:schemeClr val="lt1"/>
              </a:buClr>
              <a:buSzPts val="1500"/>
              <a:buFont typeface="Nanum Myeongjo"/>
              <a:buChar char="●"/>
            </a:pPr>
            <a:r>
              <a:rPr lang="en" sz="1500">
                <a:solidFill>
                  <a:schemeClr val="lt1"/>
                </a:solidFill>
                <a:latin typeface="Nanum Myeongjo"/>
                <a:ea typeface="Nanum Myeongjo"/>
                <a:cs typeface="Nanum Myeongjo"/>
                <a:sym typeface="Nanum Myeongjo"/>
              </a:rPr>
              <a:t>Standups every morning ensuring everyone knew of their tasks for the day.</a:t>
            </a:r>
            <a:endParaRPr sz="1500">
              <a:solidFill>
                <a:schemeClr val="lt1"/>
              </a:solidFill>
              <a:latin typeface="Nanum Myeongjo"/>
              <a:ea typeface="Nanum Myeongjo"/>
              <a:cs typeface="Nanum Myeongjo"/>
              <a:sym typeface="Nanum Myeongjo"/>
            </a:endParaRPr>
          </a:p>
          <a:p>
            <a:pPr marL="457200" lvl="0" indent="-355600" algn="l" rtl="0">
              <a:spcBef>
                <a:spcPts val="0"/>
              </a:spcBef>
              <a:spcAft>
                <a:spcPts val="0"/>
              </a:spcAft>
              <a:buClr>
                <a:schemeClr val="lt1"/>
              </a:buClr>
              <a:buSzPts val="2000"/>
              <a:buFont typeface="Nanum Myeongjo"/>
              <a:buChar char="●"/>
            </a:pPr>
            <a:r>
              <a:rPr lang="en" sz="1500">
                <a:solidFill>
                  <a:schemeClr val="lt1"/>
                </a:solidFill>
                <a:latin typeface="Nanum Myeongjo"/>
                <a:ea typeface="Nanum Myeongjo"/>
                <a:cs typeface="Nanum Myeongjo"/>
                <a:sym typeface="Nanum Myeongjo"/>
              </a:rPr>
              <a:t>Meetings in the evening going through what we did for the day, where we were stuck and what needed to be done tomorrow.</a:t>
            </a:r>
            <a:endParaRPr sz="1500">
              <a:solidFill>
                <a:schemeClr val="lt1"/>
              </a:solidFill>
              <a:latin typeface="Nanum Myeongjo"/>
              <a:ea typeface="Nanum Myeongjo"/>
              <a:cs typeface="Nanum Myeongjo"/>
              <a:sym typeface="Nanum Myeongjo"/>
            </a:endParaRPr>
          </a:p>
        </p:txBody>
      </p:sp>
      <p:pic>
        <p:nvPicPr>
          <p:cNvPr id="560" name="Google Shape;560;p72" title="kanban board - server v4.PNG"/>
          <p:cNvPicPr preferRelativeResize="0"/>
          <p:nvPr/>
        </p:nvPicPr>
        <p:blipFill>
          <a:blip r:embed="rId5">
            <a:alphaModFix/>
          </a:blip>
          <a:stretch>
            <a:fillRect/>
          </a:stretch>
        </p:blipFill>
        <p:spPr>
          <a:xfrm>
            <a:off x="6125000" y="1708100"/>
            <a:ext cx="2495607" cy="969975"/>
          </a:xfrm>
          <a:prstGeom prst="rect">
            <a:avLst/>
          </a:prstGeom>
          <a:noFill/>
          <a:ln>
            <a:noFill/>
          </a:ln>
        </p:spPr>
      </p:pic>
      <p:pic>
        <p:nvPicPr>
          <p:cNvPr id="561" name="Google Shape;561;p72" title="v8.PNG"/>
          <p:cNvPicPr preferRelativeResize="0"/>
          <p:nvPr/>
        </p:nvPicPr>
        <p:blipFill>
          <a:blip r:embed="rId6">
            <a:alphaModFix/>
          </a:blip>
          <a:stretch>
            <a:fillRect/>
          </a:stretch>
        </p:blipFill>
        <p:spPr>
          <a:xfrm>
            <a:off x="5542825" y="2646997"/>
            <a:ext cx="2796252" cy="1076199"/>
          </a:xfrm>
          <a:prstGeom prst="rect">
            <a:avLst/>
          </a:prstGeom>
          <a:noFill/>
          <a:ln>
            <a:noFill/>
          </a:ln>
        </p:spPr>
      </p:pic>
      <p:sp>
        <p:nvSpPr>
          <p:cNvPr id="562" name="Google Shape;562;p72"/>
          <p:cNvSpPr txBox="1"/>
          <p:nvPr/>
        </p:nvSpPr>
        <p:spPr>
          <a:xfrm>
            <a:off x="6434425" y="3523125"/>
            <a:ext cx="223800" cy="7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1"/>
              </a:solidFill>
              <a:latin typeface="Albert Sans"/>
              <a:ea typeface="Albert Sans"/>
              <a:cs typeface="Albert Sans"/>
              <a:sym typeface="Albert Sans"/>
            </a:endParaRPr>
          </a:p>
        </p:txBody>
      </p:sp>
      <p:pic>
        <p:nvPicPr>
          <p:cNvPr id="563" name="Google Shape;563;p72" title="IMG_9590.jpeg"/>
          <p:cNvPicPr preferRelativeResize="0"/>
          <p:nvPr/>
        </p:nvPicPr>
        <p:blipFill>
          <a:blip r:embed="rId7">
            <a:alphaModFix/>
          </a:blip>
          <a:stretch>
            <a:fillRect/>
          </a:stretch>
        </p:blipFill>
        <p:spPr>
          <a:xfrm rot="-1085151">
            <a:off x="5786920" y="3298649"/>
            <a:ext cx="1002209" cy="17320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3"/>
          <p:cNvSpPr/>
          <p:nvPr/>
        </p:nvSpPr>
        <p:spPr>
          <a:xfrm>
            <a:off x="8596792" y="4601400"/>
            <a:ext cx="318600" cy="318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569" name="Google Shape;569;p73"/>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19</a:t>
            </a:fld>
            <a:endParaRPr sz="1000">
              <a:solidFill>
                <a:schemeClr val="dk2"/>
              </a:solidFill>
              <a:latin typeface="Albert Sans"/>
              <a:ea typeface="Albert Sans"/>
              <a:cs typeface="Albert Sans"/>
              <a:sym typeface="Albert Sans"/>
            </a:endParaRPr>
          </a:p>
        </p:txBody>
      </p:sp>
      <p:pic>
        <p:nvPicPr>
          <p:cNvPr id="570" name="Google Shape;570;p73"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571" name="Google Shape;571;p73"/>
          <p:cNvSpPr txBox="1">
            <a:spLocks noGrp="1"/>
          </p:cNvSpPr>
          <p:nvPr>
            <p:ph type="title" idx="4"/>
          </p:nvPr>
        </p:nvSpPr>
        <p:spPr>
          <a:xfrm>
            <a:off x="129250" y="137775"/>
            <a:ext cx="8796300" cy="113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Entity Relationship Diagram</a:t>
            </a:r>
            <a:endParaRPr>
              <a:latin typeface="Jersey 25"/>
              <a:ea typeface="Jersey 25"/>
              <a:cs typeface="Jersey 25"/>
              <a:sym typeface="Jersey 25"/>
            </a:endParaRPr>
          </a:p>
          <a:p>
            <a:pPr marL="0" lvl="0" indent="0" algn="l" rtl="0">
              <a:spcBef>
                <a:spcPts val="0"/>
              </a:spcBef>
              <a:spcAft>
                <a:spcPts val="0"/>
              </a:spcAft>
              <a:buNone/>
            </a:pPr>
            <a:endParaRPr/>
          </a:p>
        </p:txBody>
      </p:sp>
      <p:pic>
        <p:nvPicPr>
          <p:cNvPr id="572" name="Google Shape;572;p73"/>
          <p:cNvPicPr preferRelativeResize="0"/>
          <p:nvPr/>
        </p:nvPicPr>
        <p:blipFill>
          <a:blip r:embed="rId4">
            <a:alphaModFix/>
          </a:blip>
          <a:stretch>
            <a:fillRect/>
          </a:stretch>
        </p:blipFill>
        <p:spPr>
          <a:xfrm>
            <a:off x="161637" y="2157263"/>
            <a:ext cx="2990075" cy="1920550"/>
          </a:xfrm>
          <a:prstGeom prst="rect">
            <a:avLst/>
          </a:prstGeom>
          <a:noFill/>
          <a:ln>
            <a:noFill/>
          </a:ln>
        </p:spPr>
      </p:pic>
      <p:pic>
        <p:nvPicPr>
          <p:cNvPr id="573" name="Google Shape;573;p73"/>
          <p:cNvPicPr preferRelativeResize="0"/>
          <p:nvPr/>
        </p:nvPicPr>
        <p:blipFill>
          <a:blip r:embed="rId5">
            <a:alphaModFix/>
          </a:blip>
          <a:stretch>
            <a:fillRect/>
          </a:stretch>
        </p:blipFill>
        <p:spPr>
          <a:xfrm>
            <a:off x="6043350" y="1392650"/>
            <a:ext cx="2898700" cy="1975893"/>
          </a:xfrm>
          <a:prstGeom prst="rect">
            <a:avLst/>
          </a:prstGeom>
          <a:noFill/>
          <a:ln>
            <a:noFill/>
          </a:ln>
        </p:spPr>
      </p:pic>
      <p:pic>
        <p:nvPicPr>
          <p:cNvPr id="574" name="Google Shape;574;p73" title="Screenshot 2025-08-18 at 14.04.55.png"/>
          <p:cNvPicPr preferRelativeResize="0"/>
          <p:nvPr/>
        </p:nvPicPr>
        <p:blipFill rotWithShape="1">
          <a:blip r:embed="rId6">
            <a:alphaModFix/>
          </a:blip>
          <a:srcRect t="46222" r="65037"/>
          <a:stretch/>
        </p:blipFill>
        <p:spPr>
          <a:xfrm>
            <a:off x="3309525" y="2622925"/>
            <a:ext cx="2435776" cy="2082650"/>
          </a:xfrm>
          <a:prstGeom prst="rect">
            <a:avLst/>
          </a:prstGeom>
          <a:noFill/>
          <a:ln>
            <a:noFill/>
          </a:ln>
        </p:spPr>
      </p:pic>
      <p:grpSp>
        <p:nvGrpSpPr>
          <p:cNvPr id="575" name="Google Shape;575;p73"/>
          <p:cNvGrpSpPr/>
          <p:nvPr/>
        </p:nvGrpSpPr>
        <p:grpSpPr>
          <a:xfrm>
            <a:off x="3309525" y="1181225"/>
            <a:ext cx="2435776" cy="1133100"/>
            <a:chOff x="3309525" y="1181225"/>
            <a:chExt cx="2435776" cy="1133100"/>
          </a:xfrm>
        </p:grpSpPr>
        <p:pic>
          <p:nvPicPr>
            <p:cNvPr id="576" name="Google Shape;576;p73" title="Screenshot 2025-08-18 at 14.04.55.png"/>
            <p:cNvPicPr preferRelativeResize="0"/>
            <p:nvPr/>
          </p:nvPicPr>
          <p:blipFill rotWithShape="1">
            <a:blip r:embed="rId6">
              <a:alphaModFix/>
            </a:blip>
            <a:srcRect r="65037" b="70740"/>
            <a:stretch/>
          </p:blipFill>
          <p:spPr>
            <a:xfrm>
              <a:off x="3309525" y="1181225"/>
              <a:ext cx="2435776" cy="1133100"/>
            </a:xfrm>
            <a:prstGeom prst="rect">
              <a:avLst/>
            </a:prstGeom>
            <a:noFill/>
            <a:ln>
              <a:noFill/>
            </a:ln>
          </p:spPr>
        </p:pic>
        <p:pic>
          <p:nvPicPr>
            <p:cNvPr id="577" name="Google Shape;577;p73" title="Screenshot 2025-08-18 at 14.04.55.png"/>
            <p:cNvPicPr preferRelativeResize="0"/>
            <p:nvPr/>
          </p:nvPicPr>
          <p:blipFill rotWithShape="1">
            <a:blip r:embed="rId6">
              <a:alphaModFix/>
            </a:blip>
            <a:srcRect l="16542" t="15391" r="69218" b="81932"/>
            <a:stretch/>
          </p:blipFill>
          <p:spPr>
            <a:xfrm>
              <a:off x="4463867" y="2054583"/>
              <a:ext cx="992001" cy="103650"/>
            </a:xfrm>
            <a:prstGeom prst="rect">
              <a:avLst/>
            </a:prstGeom>
            <a:noFill/>
            <a:ln>
              <a:noFill/>
            </a:ln>
          </p:spPr>
        </p:pic>
      </p:grpSp>
      <p:pic>
        <p:nvPicPr>
          <p:cNvPr id="578" name="Google Shape;578;p73" title="Screenshot 2025-08-28 155513.png"/>
          <p:cNvPicPr preferRelativeResize="0"/>
          <p:nvPr/>
        </p:nvPicPr>
        <p:blipFill>
          <a:blip r:embed="rId7">
            <a:alphaModFix/>
          </a:blip>
          <a:stretch>
            <a:fillRect/>
          </a:stretch>
        </p:blipFill>
        <p:spPr>
          <a:xfrm>
            <a:off x="6246701" y="3673343"/>
            <a:ext cx="2491999" cy="89055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6"/>
          <p:cNvSpPr txBox="1">
            <a:spLocks noGrp="1"/>
          </p:cNvSpPr>
          <p:nvPr>
            <p:ph type="title"/>
          </p:nvPr>
        </p:nvSpPr>
        <p:spPr>
          <a:xfrm>
            <a:off x="2691750" y="112750"/>
            <a:ext cx="3760500" cy="81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a:latin typeface="Jersey 25"/>
                <a:ea typeface="Jersey 25"/>
                <a:cs typeface="Jersey 25"/>
                <a:sym typeface="Jersey 25"/>
              </a:rPr>
              <a:t>Meet the Team</a:t>
            </a:r>
            <a:endParaRPr sz="5000">
              <a:latin typeface="Jersey 25"/>
              <a:ea typeface="Jersey 25"/>
              <a:cs typeface="Jersey 25"/>
              <a:sym typeface="Jersey 25"/>
            </a:endParaRPr>
          </a:p>
        </p:txBody>
      </p:sp>
      <p:sp>
        <p:nvSpPr>
          <p:cNvPr id="374" name="Google Shape;374;p56"/>
          <p:cNvSpPr/>
          <p:nvPr/>
        </p:nvSpPr>
        <p:spPr>
          <a:xfrm>
            <a:off x="155475" y="930550"/>
            <a:ext cx="1813200" cy="1808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375" name="Google Shape;375;p56"/>
          <p:cNvSpPr/>
          <p:nvPr/>
        </p:nvSpPr>
        <p:spPr>
          <a:xfrm>
            <a:off x="1789975" y="2738650"/>
            <a:ext cx="1813200" cy="18081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376" name="Google Shape;376;p56"/>
          <p:cNvSpPr/>
          <p:nvPr/>
        </p:nvSpPr>
        <p:spPr>
          <a:xfrm>
            <a:off x="3535950" y="981488"/>
            <a:ext cx="1813200" cy="18081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377" name="Google Shape;377;p56"/>
          <p:cNvSpPr/>
          <p:nvPr/>
        </p:nvSpPr>
        <p:spPr>
          <a:xfrm>
            <a:off x="5259125" y="2738650"/>
            <a:ext cx="1813200" cy="18081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378" name="Google Shape;378;p56"/>
          <p:cNvSpPr/>
          <p:nvPr/>
        </p:nvSpPr>
        <p:spPr>
          <a:xfrm>
            <a:off x="7072325" y="930550"/>
            <a:ext cx="1813200" cy="1808100"/>
          </a:xfrm>
          <a:prstGeom prst="roundRect">
            <a:avLst>
              <a:gd name="adj"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bert Sans"/>
              <a:ea typeface="Albert Sans"/>
              <a:cs typeface="Albert Sans"/>
              <a:sym typeface="Albert Sans"/>
            </a:endParaRPr>
          </a:p>
        </p:txBody>
      </p:sp>
      <p:sp>
        <p:nvSpPr>
          <p:cNvPr id="379" name="Google Shape;379;p56"/>
          <p:cNvSpPr txBox="1"/>
          <p:nvPr/>
        </p:nvSpPr>
        <p:spPr>
          <a:xfrm>
            <a:off x="535950" y="2654788"/>
            <a:ext cx="3000000" cy="381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600">
                <a:solidFill>
                  <a:schemeClr val="lt1"/>
                </a:solidFill>
                <a:latin typeface="Jersey 25"/>
                <a:ea typeface="Jersey 25"/>
                <a:cs typeface="Jersey 25"/>
                <a:sym typeface="Jersey 25"/>
              </a:rPr>
              <a:t>Cory Brown</a:t>
            </a:r>
            <a:endParaRPr sz="1600"/>
          </a:p>
        </p:txBody>
      </p:sp>
      <p:sp>
        <p:nvSpPr>
          <p:cNvPr id="380" name="Google Shape;380;p56"/>
          <p:cNvSpPr txBox="1"/>
          <p:nvPr/>
        </p:nvSpPr>
        <p:spPr>
          <a:xfrm>
            <a:off x="2139600" y="4457100"/>
            <a:ext cx="3000000" cy="381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600">
                <a:solidFill>
                  <a:schemeClr val="lt1"/>
                </a:solidFill>
                <a:latin typeface="Jersey 25"/>
                <a:ea typeface="Jersey 25"/>
                <a:cs typeface="Jersey 25"/>
                <a:sym typeface="Jersey 25"/>
              </a:rPr>
              <a:t>Rose Childs</a:t>
            </a:r>
            <a:endParaRPr/>
          </a:p>
        </p:txBody>
      </p:sp>
      <p:sp>
        <p:nvSpPr>
          <p:cNvPr id="381" name="Google Shape;381;p56"/>
          <p:cNvSpPr txBox="1"/>
          <p:nvPr/>
        </p:nvSpPr>
        <p:spPr>
          <a:xfrm>
            <a:off x="3837750" y="2738650"/>
            <a:ext cx="3000000" cy="381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600">
                <a:solidFill>
                  <a:schemeClr val="lt1"/>
                </a:solidFill>
                <a:latin typeface="Jersey 25"/>
                <a:ea typeface="Jersey 25"/>
                <a:cs typeface="Jersey 25"/>
                <a:sym typeface="Jersey 25"/>
              </a:rPr>
              <a:t>Osman Teklies</a:t>
            </a:r>
            <a:endParaRPr/>
          </a:p>
        </p:txBody>
      </p:sp>
      <p:sp>
        <p:nvSpPr>
          <p:cNvPr id="382" name="Google Shape;382;p56"/>
          <p:cNvSpPr txBox="1"/>
          <p:nvPr/>
        </p:nvSpPr>
        <p:spPr>
          <a:xfrm>
            <a:off x="5416400" y="4457100"/>
            <a:ext cx="3000000" cy="381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600">
                <a:solidFill>
                  <a:schemeClr val="lt1"/>
                </a:solidFill>
                <a:latin typeface="Jersey 25"/>
                <a:ea typeface="Jersey 25"/>
                <a:cs typeface="Jersey 25"/>
                <a:sym typeface="Jersey 25"/>
              </a:rPr>
              <a:t>Gayathri Krishnan</a:t>
            </a:r>
            <a:endParaRPr/>
          </a:p>
        </p:txBody>
      </p:sp>
      <p:sp>
        <p:nvSpPr>
          <p:cNvPr id="383" name="Google Shape;383;p56"/>
          <p:cNvSpPr txBox="1"/>
          <p:nvPr/>
        </p:nvSpPr>
        <p:spPr>
          <a:xfrm>
            <a:off x="7301825" y="2654800"/>
            <a:ext cx="3000000" cy="381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600">
                <a:solidFill>
                  <a:schemeClr val="lt1"/>
                </a:solidFill>
                <a:latin typeface="Jersey 25"/>
                <a:ea typeface="Jersey 25"/>
                <a:cs typeface="Jersey 25"/>
                <a:sym typeface="Jersey 25"/>
              </a:rPr>
              <a:t>Dominic Simpson</a:t>
            </a:r>
            <a:endParaRPr/>
          </a:p>
        </p:txBody>
      </p:sp>
      <p:sp>
        <p:nvSpPr>
          <p:cNvPr id="384" name="Google Shape;384;p56"/>
          <p:cNvSpPr txBox="1"/>
          <p:nvPr/>
        </p:nvSpPr>
        <p:spPr>
          <a:xfrm>
            <a:off x="-437925" y="2859725"/>
            <a:ext cx="3000000" cy="4803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1200">
                <a:solidFill>
                  <a:schemeClr val="lt2"/>
                </a:solidFill>
                <a:latin typeface="Jersey 25"/>
                <a:ea typeface="Jersey 25"/>
                <a:cs typeface="Jersey 25"/>
                <a:sym typeface="Jersey 25"/>
              </a:rPr>
              <a:t>PM</a:t>
            </a:r>
            <a:endParaRPr sz="1200">
              <a:solidFill>
                <a:schemeClr val="lt2"/>
              </a:solidFill>
              <a:latin typeface="Jersey 25"/>
              <a:ea typeface="Jersey 25"/>
              <a:cs typeface="Jersey 25"/>
              <a:sym typeface="Jersey 25"/>
            </a:endParaRPr>
          </a:p>
          <a:p>
            <a:pPr marL="0" lvl="0" indent="0" algn="ctr" rtl="0">
              <a:lnSpc>
                <a:spcPct val="80000"/>
              </a:lnSpc>
              <a:spcBef>
                <a:spcPts val="0"/>
              </a:spcBef>
              <a:spcAft>
                <a:spcPts val="0"/>
              </a:spcAft>
              <a:buNone/>
            </a:pPr>
            <a:r>
              <a:rPr lang="en" sz="1200">
                <a:solidFill>
                  <a:schemeClr val="lt2"/>
                </a:solidFill>
                <a:latin typeface="Jersey 25"/>
                <a:ea typeface="Jersey 25"/>
                <a:cs typeface="Jersey 25"/>
                <a:sym typeface="Jersey 25"/>
              </a:rPr>
              <a:t>Backend Developer</a:t>
            </a:r>
            <a:endParaRPr sz="1000">
              <a:solidFill>
                <a:schemeClr val="lt2"/>
              </a:solidFill>
            </a:endParaRPr>
          </a:p>
        </p:txBody>
      </p:sp>
      <p:sp>
        <p:nvSpPr>
          <p:cNvPr id="385" name="Google Shape;385;p56"/>
          <p:cNvSpPr txBox="1"/>
          <p:nvPr/>
        </p:nvSpPr>
        <p:spPr>
          <a:xfrm>
            <a:off x="1196575" y="4666050"/>
            <a:ext cx="3000000" cy="3324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1200">
                <a:solidFill>
                  <a:schemeClr val="accent1"/>
                </a:solidFill>
                <a:latin typeface="Jersey 25"/>
                <a:ea typeface="Jersey 25"/>
                <a:cs typeface="Jersey 25"/>
                <a:sym typeface="Jersey 25"/>
              </a:rPr>
              <a:t>Technical Lead</a:t>
            </a:r>
            <a:endParaRPr>
              <a:solidFill>
                <a:schemeClr val="accent1"/>
              </a:solidFill>
            </a:endParaRPr>
          </a:p>
        </p:txBody>
      </p:sp>
      <p:sp>
        <p:nvSpPr>
          <p:cNvPr id="386" name="Google Shape;386;p56"/>
          <p:cNvSpPr txBox="1"/>
          <p:nvPr/>
        </p:nvSpPr>
        <p:spPr>
          <a:xfrm>
            <a:off x="3014725" y="2933675"/>
            <a:ext cx="3000000" cy="3324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1200">
                <a:solidFill>
                  <a:schemeClr val="accent2"/>
                </a:solidFill>
                <a:latin typeface="Jersey 25"/>
                <a:ea typeface="Jersey 25"/>
                <a:cs typeface="Jersey 25"/>
                <a:sym typeface="Jersey 25"/>
              </a:rPr>
              <a:t>Backend Developer</a:t>
            </a:r>
            <a:endParaRPr>
              <a:solidFill>
                <a:schemeClr val="accent2"/>
              </a:solidFill>
            </a:endParaRPr>
          </a:p>
        </p:txBody>
      </p:sp>
      <p:sp>
        <p:nvSpPr>
          <p:cNvPr id="387" name="Google Shape;387;p56"/>
          <p:cNvSpPr txBox="1"/>
          <p:nvPr/>
        </p:nvSpPr>
        <p:spPr>
          <a:xfrm>
            <a:off x="4732950" y="4666050"/>
            <a:ext cx="3000000" cy="3324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1200">
                <a:solidFill>
                  <a:schemeClr val="accent4"/>
                </a:solidFill>
                <a:latin typeface="Jersey 25"/>
                <a:ea typeface="Jersey 25"/>
                <a:cs typeface="Jersey 25"/>
                <a:sym typeface="Jersey 25"/>
              </a:rPr>
              <a:t>Frontend Developer</a:t>
            </a:r>
            <a:endParaRPr>
              <a:solidFill>
                <a:schemeClr val="accent4"/>
              </a:solidFill>
            </a:endParaRPr>
          </a:p>
        </p:txBody>
      </p:sp>
      <p:sp>
        <p:nvSpPr>
          <p:cNvPr id="388" name="Google Shape;388;p56"/>
          <p:cNvSpPr txBox="1"/>
          <p:nvPr/>
        </p:nvSpPr>
        <p:spPr>
          <a:xfrm>
            <a:off x="6587300" y="2859725"/>
            <a:ext cx="3000000" cy="3324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 sz="1200">
                <a:solidFill>
                  <a:schemeClr val="accent5"/>
                </a:solidFill>
                <a:latin typeface="Jersey 25"/>
                <a:ea typeface="Jersey 25"/>
                <a:cs typeface="Jersey 25"/>
                <a:sym typeface="Jersey 25"/>
              </a:rPr>
              <a:t>Frontend Developer</a:t>
            </a:r>
            <a:endParaRPr>
              <a:solidFill>
                <a:schemeClr val="accent5"/>
              </a:solidFill>
            </a:endParaRPr>
          </a:p>
        </p:txBody>
      </p:sp>
      <p:pic>
        <p:nvPicPr>
          <p:cNvPr id="389" name="Google Shape;389;p56" descr="Hexagonal icon."/>
          <p:cNvPicPr preferRelativeResize="0">
            <a:picLocks noGrp="1"/>
          </p:cNvPicPr>
          <p:nvPr>
            <p:ph type="pic" idx="6"/>
          </p:nvPr>
        </p:nvPicPr>
        <p:blipFill rotWithShape="1">
          <a:blip r:embed="rId3">
            <a:alphaModFix/>
          </a:blip>
          <a:srcRect t="6732" b="6732"/>
          <a:stretch/>
        </p:blipFill>
        <p:spPr>
          <a:xfrm>
            <a:off x="8566925" y="223500"/>
            <a:ext cx="318600" cy="318600"/>
          </a:xfrm>
          <a:prstGeom prst="ellipse">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4"/>
          <p:cNvSpPr txBox="1">
            <a:spLocks noGrp="1"/>
          </p:cNvSpPr>
          <p:nvPr>
            <p:ph type="title" idx="4294967295"/>
          </p:nvPr>
        </p:nvSpPr>
        <p:spPr>
          <a:xfrm>
            <a:off x="956150" y="555750"/>
            <a:ext cx="35586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2"/>
                </a:solidFill>
              </a:rPr>
              <a:t>Subtitle</a:t>
            </a:r>
            <a:endParaRPr>
              <a:solidFill>
                <a:schemeClr val="accent2"/>
              </a:solidFill>
            </a:endParaRPr>
          </a:p>
        </p:txBody>
      </p:sp>
      <p:pic>
        <p:nvPicPr>
          <p:cNvPr id="584" name="Google Shape;584;p74" title="firefox_uz37sQB1ps.png"/>
          <p:cNvPicPr preferRelativeResize="0">
            <a:picLocks noGrp="1"/>
          </p:cNvPicPr>
          <p:nvPr>
            <p:ph type="pic" idx="5"/>
          </p:nvPr>
        </p:nvPicPr>
        <p:blipFill rotWithShape="1">
          <a:blip r:embed="rId3">
            <a:alphaModFix/>
          </a:blip>
          <a:srcRect l="20" r="-19" b="813"/>
          <a:stretch/>
        </p:blipFill>
        <p:spPr>
          <a:xfrm>
            <a:off x="347550" y="382800"/>
            <a:ext cx="2036100" cy="4377900"/>
          </a:xfrm>
          <a:prstGeom prst="roundRect">
            <a:avLst>
              <a:gd name="adj" fmla="val 6445"/>
            </a:avLst>
          </a:prstGeom>
          <a:ln w="9525" cap="flat" cmpd="sng">
            <a:solidFill>
              <a:schemeClr val="lt1"/>
            </a:solidFill>
            <a:prstDash val="solid"/>
            <a:round/>
            <a:headEnd type="none" w="sm" len="sm"/>
            <a:tailEnd type="none" w="sm" len="sm"/>
          </a:ln>
        </p:spPr>
      </p:pic>
      <p:pic>
        <p:nvPicPr>
          <p:cNvPr id="585" name="Google Shape;585;p74" descr="Hexagonal icon."/>
          <p:cNvPicPr preferRelativeResize="0">
            <a:picLocks noGrp="1"/>
          </p:cNvPicPr>
          <p:nvPr>
            <p:ph type="pic" idx="2"/>
          </p:nvPr>
        </p:nvPicPr>
        <p:blipFill rotWithShape="1">
          <a:blip r:embed="rId4">
            <a:alphaModFix/>
          </a:blip>
          <a:srcRect t="6732" b="6732"/>
          <a:stretch/>
        </p:blipFill>
        <p:spPr>
          <a:xfrm>
            <a:off x="8596800" y="223475"/>
            <a:ext cx="318600" cy="318600"/>
          </a:xfrm>
          <a:prstGeom prst="ellipse">
            <a:avLst/>
          </a:prstGeom>
        </p:spPr>
      </p:pic>
      <p:pic>
        <p:nvPicPr>
          <p:cNvPr id="586" name="Google Shape;586;p74" title="firefox_WvhpzQxQ0d.png"/>
          <p:cNvPicPr preferRelativeResize="0">
            <a:picLocks noGrp="1"/>
          </p:cNvPicPr>
          <p:nvPr>
            <p:ph type="pic" idx="5"/>
          </p:nvPr>
        </p:nvPicPr>
        <p:blipFill rotWithShape="1">
          <a:blip r:embed="rId5">
            <a:alphaModFix/>
          </a:blip>
          <a:srcRect t="406" b="406"/>
          <a:stretch/>
        </p:blipFill>
        <p:spPr>
          <a:xfrm>
            <a:off x="2598550" y="382800"/>
            <a:ext cx="2036100" cy="4377900"/>
          </a:xfrm>
          <a:prstGeom prst="roundRect">
            <a:avLst>
              <a:gd name="adj" fmla="val 6445"/>
            </a:avLst>
          </a:prstGeom>
          <a:ln w="9525" cap="flat" cmpd="sng">
            <a:solidFill>
              <a:schemeClr val="lt1"/>
            </a:solidFill>
            <a:prstDash val="solid"/>
            <a:round/>
            <a:headEnd type="none" w="sm" len="sm"/>
            <a:tailEnd type="none" w="sm" len="sm"/>
          </a:ln>
        </p:spPr>
      </p:pic>
      <p:sp>
        <p:nvSpPr>
          <p:cNvPr id="587" name="Google Shape;587;p74"/>
          <p:cNvSpPr txBox="1">
            <a:spLocks noGrp="1"/>
          </p:cNvSpPr>
          <p:nvPr>
            <p:ph type="title" idx="4294967295"/>
          </p:nvPr>
        </p:nvSpPr>
        <p:spPr>
          <a:xfrm>
            <a:off x="4803725" y="239100"/>
            <a:ext cx="7540500" cy="10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a:latin typeface="Jersey 25"/>
                <a:ea typeface="Jersey 25"/>
                <a:cs typeface="Jersey 25"/>
                <a:sym typeface="Jersey 25"/>
              </a:rPr>
              <a:t>Wireframes</a:t>
            </a:r>
            <a:endParaRPr sz="6000">
              <a:latin typeface="Jersey 25"/>
              <a:ea typeface="Jersey 25"/>
              <a:cs typeface="Jersey 25"/>
              <a:sym typeface="Jersey 25"/>
            </a:endParaRPr>
          </a:p>
        </p:txBody>
      </p:sp>
      <p:pic>
        <p:nvPicPr>
          <p:cNvPr id="588" name="Google Shape;588;p74" title="firefox_k5gmo8mXhI.png"/>
          <p:cNvPicPr preferRelativeResize="0">
            <a:picLocks noGrp="1"/>
          </p:cNvPicPr>
          <p:nvPr>
            <p:ph type="pic" idx="5"/>
          </p:nvPr>
        </p:nvPicPr>
        <p:blipFill rotWithShape="1">
          <a:blip r:embed="rId6">
            <a:alphaModFix/>
          </a:blip>
          <a:srcRect l="169"/>
          <a:stretch/>
        </p:blipFill>
        <p:spPr>
          <a:xfrm>
            <a:off x="4849550" y="1551600"/>
            <a:ext cx="1810800" cy="3209100"/>
          </a:xfrm>
          <a:prstGeom prst="roundRect">
            <a:avLst>
              <a:gd name="adj" fmla="val 6445"/>
            </a:avLst>
          </a:prstGeom>
          <a:ln w="9525" cap="flat" cmpd="sng">
            <a:solidFill>
              <a:schemeClr val="lt1"/>
            </a:solidFill>
            <a:prstDash val="solid"/>
            <a:round/>
            <a:headEnd type="none" w="sm" len="sm"/>
            <a:tailEnd type="none" w="sm" len="sm"/>
          </a:ln>
        </p:spPr>
      </p:pic>
      <p:pic>
        <p:nvPicPr>
          <p:cNvPr id="589" name="Google Shape;589;p74" title="firefox_zlGcTWuC19.png"/>
          <p:cNvPicPr preferRelativeResize="0">
            <a:picLocks noGrp="1"/>
          </p:cNvPicPr>
          <p:nvPr>
            <p:ph type="pic" idx="5"/>
          </p:nvPr>
        </p:nvPicPr>
        <p:blipFill rotWithShape="1">
          <a:blip r:embed="rId7">
            <a:alphaModFix/>
          </a:blip>
          <a:srcRect t="9" b="19"/>
          <a:stretch/>
        </p:blipFill>
        <p:spPr>
          <a:xfrm>
            <a:off x="6875250" y="1551600"/>
            <a:ext cx="1810800" cy="3209100"/>
          </a:xfrm>
          <a:prstGeom prst="roundRect">
            <a:avLst>
              <a:gd name="adj" fmla="val 6445"/>
            </a:avLst>
          </a:prstGeom>
          <a:ln w="9525" cap="flat" cmpd="sng">
            <a:solidFill>
              <a:schemeClr val="lt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3"/>
        <p:cNvGrpSpPr/>
        <p:nvPr/>
      </p:nvGrpSpPr>
      <p:grpSpPr>
        <a:xfrm>
          <a:off x="0" y="0"/>
          <a:ext cx="0" cy="0"/>
          <a:chOff x="0" y="0"/>
          <a:chExt cx="0" cy="0"/>
        </a:xfrm>
      </p:grpSpPr>
      <p:sp>
        <p:nvSpPr>
          <p:cNvPr id="594" name="Google Shape;594;p75"/>
          <p:cNvSpPr/>
          <p:nvPr/>
        </p:nvSpPr>
        <p:spPr>
          <a:xfrm>
            <a:off x="8596792" y="4601400"/>
            <a:ext cx="318600" cy="318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595" name="Google Shape;595;p75"/>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6D7A8"/>
                </a:solidFill>
              </a:rPr>
              <a:t>Vite		Postgres		Docker</a:t>
            </a:r>
            <a:endParaRPr>
              <a:solidFill>
                <a:srgbClr val="B6D7A8"/>
              </a:solidFill>
            </a:endParaRPr>
          </a:p>
        </p:txBody>
      </p:sp>
      <p:sp>
        <p:nvSpPr>
          <p:cNvPr id="596" name="Google Shape;596;p75"/>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27BA0"/>
                </a:solidFill>
              </a:rPr>
              <a:t>CSS		SQL			C++	</a:t>
            </a:r>
            <a:endParaRPr>
              <a:solidFill>
                <a:srgbClr val="FFE599"/>
              </a:solidFill>
            </a:endParaRPr>
          </a:p>
        </p:txBody>
      </p:sp>
      <p:sp>
        <p:nvSpPr>
          <p:cNvPr id="597" name="Google Shape;597;p75"/>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B6D7A8"/>
                </a:solidFill>
              </a:rPr>
              <a:t>Valhalla	</a:t>
            </a:r>
            <a:r>
              <a:rPr lang="en"/>
              <a:t>	</a:t>
            </a:r>
            <a:r>
              <a:rPr lang="en">
                <a:solidFill>
                  <a:srgbClr val="76A5AF"/>
                </a:solidFill>
              </a:rPr>
              <a:t>Vitest			Jest</a:t>
            </a:r>
            <a:endParaRPr>
              <a:solidFill>
                <a:srgbClr val="76A5AF"/>
              </a:solidFill>
            </a:endParaRPr>
          </a:p>
        </p:txBody>
      </p:sp>
      <p:sp>
        <p:nvSpPr>
          <p:cNvPr id="598" name="Google Shape;598;p75"/>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A4C2F4"/>
                </a:solidFill>
              </a:rPr>
              <a:t>Deck.gl		Maplibre		</a:t>
            </a:r>
            <a:r>
              <a:rPr lang="en">
                <a:solidFill>
                  <a:srgbClr val="B4A7D6"/>
                </a:solidFill>
              </a:rPr>
              <a:t>Express</a:t>
            </a:r>
            <a:endParaRPr>
              <a:solidFill>
                <a:srgbClr val="B4A7D6"/>
              </a:solidFill>
            </a:endParaRPr>
          </a:p>
        </p:txBody>
      </p:sp>
      <p:sp>
        <p:nvSpPr>
          <p:cNvPr id="599" name="Google Shape;599;p75"/>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76A5AF"/>
                </a:solidFill>
              </a:rPr>
              <a:t>NUnit 3</a:t>
            </a:r>
            <a:r>
              <a:rPr lang="en">
                <a:solidFill>
                  <a:srgbClr val="C27BA0"/>
                </a:solidFill>
              </a:rPr>
              <a:t>		JS				C#				</a:t>
            </a:r>
            <a:endParaRPr>
              <a:solidFill>
                <a:srgbClr val="C27BA0"/>
              </a:solidFill>
            </a:endParaRPr>
          </a:p>
        </p:txBody>
      </p:sp>
      <p:sp>
        <p:nvSpPr>
          <p:cNvPr id="600" name="Google Shape;600;p75"/>
          <p:cNvSpPr txBox="1">
            <a:spLocks noGrp="1"/>
          </p:cNvSpPr>
          <p:nvPr>
            <p:ph type="title"/>
          </p:nvPr>
        </p:nvSpPr>
        <p:spPr>
          <a:xfrm>
            <a:off x="677325" y="1832775"/>
            <a:ext cx="3353100" cy="148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500">
                <a:latin typeface="Jersey 25"/>
                <a:ea typeface="Jersey 25"/>
                <a:cs typeface="Jersey 25"/>
                <a:sym typeface="Jersey 25"/>
              </a:rPr>
              <a:t>Technologies</a:t>
            </a:r>
            <a:endParaRPr sz="4500">
              <a:latin typeface="Jersey 25"/>
              <a:ea typeface="Jersey 25"/>
              <a:cs typeface="Jersey 25"/>
              <a:sym typeface="Jersey 25"/>
            </a:endParaRPr>
          </a:p>
          <a:p>
            <a:pPr marL="0" lvl="0" indent="0" algn="l" rtl="0">
              <a:spcBef>
                <a:spcPts val="0"/>
              </a:spcBef>
              <a:spcAft>
                <a:spcPts val="0"/>
              </a:spcAft>
              <a:buNone/>
            </a:pPr>
            <a:r>
              <a:rPr lang="en" sz="4500">
                <a:latin typeface="Jersey 25"/>
                <a:ea typeface="Jersey 25"/>
                <a:cs typeface="Jersey 25"/>
                <a:sym typeface="Jersey 25"/>
              </a:rPr>
              <a:t>&amp; Languages</a:t>
            </a:r>
            <a:endParaRPr sz="4500">
              <a:latin typeface="Jersey 25"/>
              <a:ea typeface="Jersey 25"/>
              <a:cs typeface="Jersey 25"/>
              <a:sym typeface="Jersey 25"/>
            </a:endParaRPr>
          </a:p>
        </p:txBody>
      </p:sp>
      <p:sp>
        <p:nvSpPr>
          <p:cNvPr id="601" name="Google Shape;601;p75"/>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A4C2F4"/>
                </a:solidFill>
              </a:rPr>
              <a:t>React		Tailwind		H3</a:t>
            </a:r>
            <a:endParaRPr>
              <a:solidFill>
                <a:srgbClr val="A4C2F4"/>
              </a:solidFill>
            </a:endParaRPr>
          </a:p>
        </p:txBody>
      </p:sp>
      <p:pic>
        <p:nvPicPr>
          <p:cNvPr id="602" name="Google Shape;602;p75"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76"/>
          <p:cNvSpPr/>
          <p:nvPr/>
        </p:nvSpPr>
        <p:spPr>
          <a:xfrm>
            <a:off x="8596792" y="4601400"/>
            <a:ext cx="318600" cy="318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608" name="Google Shape;608;p76"/>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22</a:t>
            </a:fld>
            <a:endParaRPr sz="1000">
              <a:solidFill>
                <a:schemeClr val="dk2"/>
              </a:solidFill>
              <a:latin typeface="Albert Sans"/>
              <a:ea typeface="Albert Sans"/>
              <a:cs typeface="Albert Sans"/>
              <a:sym typeface="Albert Sans"/>
            </a:endParaRPr>
          </a:p>
        </p:txBody>
      </p:sp>
      <p:pic>
        <p:nvPicPr>
          <p:cNvPr id="609" name="Google Shape;609;p76"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610" name="Google Shape;610;p76"/>
          <p:cNvSpPr txBox="1">
            <a:spLocks noGrp="1"/>
          </p:cNvSpPr>
          <p:nvPr>
            <p:ph type="title" idx="4"/>
          </p:nvPr>
        </p:nvSpPr>
        <p:spPr>
          <a:xfrm>
            <a:off x="228600" y="160175"/>
            <a:ext cx="7540500" cy="116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Data Flow</a:t>
            </a:r>
            <a:endParaRPr>
              <a:latin typeface="Jersey 25"/>
              <a:ea typeface="Jersey 25"/>
              <a:cs typeface="Jersey 25"/>
              <a:sym typeface="Jersey 25"/>
            </a:endParaRPr>
          </a:p>
        </p:txBody>
      </p:sp>
      <p:pic>
        <p:nvPicPr>
          <p:cNvPr id="611" name="Google Shape;611;p76" title="image (4).png"/>
          <p:cNvPicPr preferRelativeResize="0"/>
          <p:nvPr/>
        </p:nvPicPr>
        <p:blipFill>
          <a:blip r:embed="rId4">
            <a:alphaModFix/>
          </a:blip>
          <a:stretch>
            <a:fillRect/>
          </a:stretch>
        </p:blipFill>
        <p:spPr>
          <a:xfrm>
            <a:off x="4265950" y="160173"/>
            <a:ext cx="3821351" cy="47226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15"/>
        <p:cNvGrpSpPr/>
        <p:nvPr/>
      </p:nvGrpSpPr>
      <p:grpSpPr>
        <a:xfrm>
          <a:off x="0" y="0"/>
          <a:ext cx="0" cy="0"/>
          <a:chOff x="0" y="0"/>
          <a:chExt cx="0" cy="0"/>
        </a:xfrm>
      </p:grpSpPr>
      <p:sp>
        <p:nvSpPr>
          <p:cNvPr id="616" name="Google Shape;616;p77"/>
          <p:cNvSpPr/>
          <p:nvPr/>
        </p:nvSpPr>
        <p:spPr>
          <a:xfrm>
            <a:off x="8596792" y="4601400"/>
            <a:ext cx="318600" cy="318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617" name="Google Shape;617;p77"/>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23</a:t>
            </a:fld>
            <a:endParaRPr sz="1000">
              <a:solidFill>
                <a:schemeClr val="dk2"/>
              </a:solidFill>
              <a:latin typeface="Albert Sans"/>
              <a:ea typeface="Albert Sans"/>
              <a:cs typeface="Albert Sans"/>
              <a:sym typeface="Albert Sans"/>
            </a:endParaRPr>
          </a:p>
        </p:txBody>
      </p:sp>
      <p:sp>
        <p:nvSpPr>
          <p:cNvPr id="618" name="Google Shape;618;p77"/>
          <p:cNvSpPr txBox="1">
            <a:spLocks noGrp="1"/>
          </p:cNvSpPr>
          <p:nvPr>
            <p:ph type="title"/>
          </p:nvPr>
        </p:nvSpPr>
        <p:spPr>
          <a:xfrm>
            <a:off x="884890" y="1024150"/>
            <a:ext cx="6123900" cy="147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a:t>
            </a:r>
            <a:endParaRPr/>
          </a:p>
        </p:txBody>
      </p:sp>
      <p:pic>
        <p:nvPicPr>
          <p:cNvPr id="619" name="Google Shape;619;p77" descr="Hexagonal icon."/>
          <p:cNvPicPr preferRelativeResize="0">
            <a:picLocks noGrp="1"/>
          </p:cNvPicPr>
          <p:nvPr>
            <p:ph type="pic" idx="2"/>
          </p:nvPr>
        </p:nvPicPr>
        <p:blipFill rotWithShape="1">
          <a:blip r:embed="rId3">
            <a:alphaModFix/>
          </a:blip>
          <a:srcRect t="6589" b="6597"/>
          <a:stretch/>
        </p:blipFill>
        <p:spPr>
          <a:xfrm>
            <a:off x="8596800" y="223475"/>
            <a:ext cx="318600" cy="318600"/>
          </a:xfrm>
          <a:prstGeom prst="ellipse">
            <a:avLst/>
          </a:prstGeom>
        </p:spPr>
      </p:pic>
      <p:sp>
        <p:nvSpPr>
          <p:cNvPr id="620" name="Google Shape;620;p77"/>
          <p:cNvSpPr txBox="1">
            <a:spLocks noGrp="1"/>
          </p:cNvSpPr>
          <p:nvPr>
            <p:ph type="subTitle" idx="1"/>
          </p:nvPr>
        </p:nvSpPr>
        <p:spPr>
          <a:xfrm>
            <a:off x="966811" y="321575"/>
            <a:ext cx="230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8"/>
          <p:cNvSpPr/>
          <p:nvPr/>
        </p:nvSpPr>
        <p:spPr>
          <a:xfrm>
            <a:off x="8596792" y="4601400"/>
            <a:ext cx="318600" cy="3186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626" name="Google Shape;626;p78"/>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24</a:t>
            </a:fld>
            <a:endParaRPr sz="1000">
              <a:solidFill>
                <a:schemeClr val="dk2"/>
              </a:solidFill>
              <a:latin typeface="Albert Sans"/>
              <a:ea typeface="Albert Sans"/>
              <a:cs typeface="Albert Sans"/>
              <a:sym typeface="Albert Sans"/>
            </a:endParaRPr>
          </a:p>
        </p:txBody>
      </p:sp>
      <p:pic>
        <p:nvPicPr>
          <p:cNvPr id="627" name="Google Shape;627;p78"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628" name="Google Shape;628;p78"/>
          <p:cNvSpPr txBox="1">
            <a:spLocks noGrp="1"/>
          </p:cNvSpPr>
          <p:nvPr>
            <p:ph type="title" idx="4"/>
          </p:nvPr>
        </p:nvSpPr>
        <p:spPr>
          <a:xfrm>
            <a:off x="291325" y="92925"/>
            <a:ext cx="5772300" cy="116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Testing Coverage</a:t>
            </a:r>
            <a:endParaRPr>
              <a:latin typeface="Jersey 25"/>
              <a:ea typeface="Jersey 25"/>
              <a:cs typeface="Jersey 25"/>
              <a:sym typeface="Jersey 25"/>
            </a:endParaRPr>
          </a:p>
        </p:txBody>
      </p:sp>
      <p:pic>
        <p:nvPicPr>
          <p:cNvPr id="629" name="Google Shape;629;p78"/>
          <p:cNvPicPr preferRelativeResize="0"/>
          <p:nvPr/>
        </p:nvPicPr>
        <p:blipFill>
          <a:blip r:embed="rId4">
            <a:alphaModFix/>
          </a:blip>
          <a:stretch>
            <a:fillRect/>
          </a:stretch>
        </p:blipFill>
        <p:spPr>
          <a:xfrm>
            <a:off x="3030664" y="1539875"/>
            <a:ext cx="2858037" cy="2435875"/>
          </a:xfrm>
          <a:prstGeom prst="rect">
            <a:avLst/>
          </a:prstGeom>
          <a:noFill/>
          <a:ln>
            <a:noFill/>
          </a:ln>
        </p:spPr>
      </p:pic>
      <p:pic>
        <p:nvPicPr>
          <p:cNvPr id="630" name="Google Shape;630;p78"/>
          <p:cNvPicPr preferRelativeResize="0"/>
          <p:nvPr/>
        </p:nvPicPr>
        <p:blipFill>
          <a:blip r:embed="rId5">
            <a:alphaModFix/>
          </a:blip>
          <a:stretch>
            <a:fillRect/>
          </a:stretch>
        </p:blipFill>
        <p:spPr>
          <a:xfrm>
            <a:off x="289150" y="1539875"/>
            <a:ext cx="2605363" cy="2435876"/>
          </a:xfrm>
          <a:prstGeom prst="rect">
            <a:avLst/>
          </a:prstGeom>
          <a:noFill/>
          <a:ln>
            <a:noFill/>
          </a:ln>
        </p:spPr>
      </p:pic>
      <p:pic>
        <p:nvPicPr>
          <p:cNvPr id="631" name="Google Shape;631;p78"/>
          <p:cNvPicPr preferRelativeResize="0"/>
          <p:nvPr/>
        </p:nvPicPr>
        <p:blipFill>
          <a:blip r:embed="rId6">
            <a:alphaModFix/>
          </a:blip>
          <a:stretch>
            <a:fillRect/>
          </a:stretch>
        </p:blipFill>
        <p:spPr>
          <a:xfrm>
            <a:off x="6064520" y="1539875"/>
            <a:ext cx="2856368" cy="2435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5"/>
        <p:cNvGrpSpPr/>
        <p:nvPr/>
      </p:nvGrpSpPr>
      <p:grpSpPr>
        <a:xfrm>
          <a:off x="0" y="0"/>
          <a:ext cx="0" cy="0"/>
          <a:chOff x="0" y="0"/>
          <a:chExt cx="0" cy="0"/>
        </a:xfrm>
      </p:grpSpPr>
      <p:sp>
        <p:nvSpPr>
          <p:cNvPr id="636" name="Google Shape;636;p79"/>
          <p:cNvSpPr/>
          <p:nvPr/>
        </p:nvSpPr>
        <p:spPr>
          <a:xfrm>
            <a:off x="8596792" y="4601400"/>
            <a:ext cx="318600" cy="318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637" name="Google Shape;637;p79"/>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25</a:t>
            </a:fld>
            <a:endParaRPr sz="1000">
              <a:solidFill>
                <a:schemeClr val="dk2"/>
              </a:solidFill>
              <a:latin typeface="Albert Sans"/>
              <a:ea typeface="Albert Sans"/>
              <a:cs typeface="Albert Sans"/>
              <a:sym typeface="Albert Sans"/>
            </a:endParaRPr>
          </a:p>
        </p:txBody>
      </p:sp>
      <p:sp>
        <p:nvSpPr>
          <p:cNvPr id="638" name="Google Shape;638;p79"/>
          <p:cNvSpPr txBox="1">
            <a:spLocks noGrp="1"/>
          </p:cNvSpPr>
          <p:nvPr>
            <p:ph type="title"/>
          </p:nvPr>
        </p:nvSpPr>
        <p:spPr>
          <a:xfrm>
            <a:off x="884890" y="1024150"/>
            <a:ext cx="6123900" cy="147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a:t>
            </a:r>
            <a:endParaRPr/>
          </a:p>
          <a:p>
            <a:pPr marL="0" lvl="0" indent="0" algn="l" rtl="0">
              <a:spcBef>
                <a:spcPts val="0"/>
              </a:spcBef>
              <a:spcAft>
                <a:spcPts val="0"/>
              </a:spcAft>
              <a:buNone/>
            </a:pPr>
            <a:r>
              <a:rPr lang="en"/>
              <a:t>Reflection</a:t>
            </a:r>
            <a:endParaRPr/>
          </a:p>
        </p:txBody>
      </p:sp>
      <p:pic>
        <p:nvPicPr>
          <p:cNvPr id="639" name="Google Shape;639;p79" descr="Hexagonal icon."/>
          <p:cNvPicPr preferRelativeResize="0">
            <a:picLocks noGrp="1"/>
          </p:cNvPicPr>
          <p:nvPr>
            <p:ph type="pic" idx="2"/>
          </p:nvPr>
        </p:nvPicPr>
        <p:blipFill rotWithShape="1">
          <a:blip r:embed="rId3">
            <a:alphaModFix/>
          </a:blip>
          <a:srcRect t="6589" b="6597"/>
          <a:stretch/>
        </p:blipFill>
        <p:spPr>
          <a:xfrm>
            <a:off x="8596800" y="223475"/>
            <a:ext cx="318600" cy="318600"/>
          </a:xfrm>
          <a:prstGeom prst="ellipse">
            <a:avLst/>
          </a:prstGeom>
        </p:spPr>
      </p:pic>
      <p:sp>
        <p:nvSpPr>
          <p:cNvPr id="640" name="Google Shape;640;p79"/>
          <p:cNvSpPr txBox="1">
            <a:spLocks noGrp="1"/>
          </p:cNvSpPr>
          <p:nvPr>
            <p:ph type="subTitle" idx="1"/>
          </p:nvPr>
        </p:nvSpPr>
        <p:spPr>
          <a:xfrm>
            <a:off x="966811" y="321575"/>
            <a:ext cx="230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04</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p80"/>
          <p:cNvPicPr preferRelativeResize="0"/>
          <p:nvPr/>
        </p:nvPicPr>
        <p:blipFill>
          <a:blip r:embed="rId3">
            <a:alphaModFix/>
          </a:blip>
          <a:stretch>
            <a:fillRect/>
          </a:stretch>
        </p:blipFill>
        <p:spPr>
          <a:xfrm>
            <a:off x="4764175" y="1920474"/>
            <a:ext cx="4028052" cy="1568938"/>
          </a:xfrm>
          <a:prstGeom prst="rect">
            <a:avLst/>
          </a:prstGeom>
          <a:noFill/>
          <a:ln>
            <a:noFill/>
          </a:ln>
        </p:spPr>
      </p:pic>
      <p:sp>
        <p:nvSpPr>
          <p:cNvPr id="646" name="Google Shape;646;p80"/>
          <p:cNvSpPr/>
          <p:nvPr/>
        </p:nvSpPr>
        <p:spPr>
          <a:xfrm>
            <a:off x="8596792" y="4601400"/>
            <a:ext cx="318600" cy="318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647" name="Google Shape;647;p80"/>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26</a:t>
            </a:fld>
            <a:endParaRPr sz="1000">
              <a:solidFill>
                <a:schemeClr val="dk2"/>
              </a:solidFill>
              <a:latin typeface="Albert Sans"/>
              <a:ea typeface="Albert Sans"/>
              <a:cs typeface="Albert Sans"/>
              <a:sym typeface="Albert Sans"/>
            </a:endParaRPr>
          </a:p>
        </p:txBody>
      </p:sp>
      <p:sp>
        <p:nvSpPr>
          <p:cNvPr id="648" name="Google Shape;648;p80"/>
          <p:cNvSpPr txBox="1">
            <a:spLocks noGrp="1"/>
          </p:cNvSpPr>
          <p:nvPr>
            <p:ph type="subTitle" idx="1"/>
          </p:nvPr>
        </p:nvSpPr>
        <p:spPr>
          <a:xfrm>
            <a:off x="228600" y="1447775"/>
            <a:ext cx="4406100" cy="32394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 sz="1900"/>
              <a:t>Uses Uber's H3 geospatial indexing system for location mapping</a:t>
            </a:r>
            <a:endParaRPr sz="1900"/>
          </a:p>
          <a:p>
            <a:pPr marL="457200" lvl="0" indent="-349250" algn="l" rtl="0">
              <a:spcBef>
                <a:spcPts val="0"/>
              </a:spcBef>
              <a:spcAft>
                <a:spcPts val="0"/>
              </a:spcAft>
              <a:buSzPts val="1900"/>
              <a:buChar char="●"/>
            </a:pPr>
            <a:r>
              <a:rPr lang="en" sz="1900"/>
              <a:t>Essentially splits the world up into grid hexagons.</a:t>
            </a:r>
            <a:endParaRPr sz="1900"/>
          </a:p>
          <a:p>
            <a:pPr marL="457200" lvl="0" indent="-349250" algn="l" rtl="0">
              <a:spcBef>
                <a:spcPts val="0"/>
              </a:spcBef>
              <a:spcAft>
                <a:spcPts val="0"/>
              </a:spcAft>
              <a:buSzPts val="1900"/>
              <a:buChar char="●"/>
            </a:pPr>
            <a:r>
              <a:rPr lang="en" sz="1900"/>
              <a:t>Allows us to store locations in 1 dimensional format to save space. </a:t>
            </a:r>
            <a:endParaRPr sz="1900"/>
          </a:p>
          <a:p>
            <a:pPr marL="457200" lvl="0" indent="-349250" algn="l" rtl="0">
              <a:spcBef>
                <a:spcPts val="0"/>
              </a:spcBef>
              <a:spcAft>
                <a:spcPts val="0"/>
              </a:spcAft>
              <a:buSzPts val="1900"/>
              <a:buChar char="●"/>
            </a:pPr>
            <a:r>
              <a:rPr lang="en" sz="1900"/>
              <a:t>Can query more general areas efficiently.</a:t>
            </a:r>
            <a:endParaRPr sz="1900"/>
          </a:p>
        </p:txBody>
      </p:sp>
      <p:pic>
        <p:nvPicPr>
          <p:cNvPr id="649" name="Google Shape;649;p80" descr="Hexagonal icon."/>
          <p:cNvPicPr preferRelativeResize="0">
            <a:picLocks noGrp="1"/>
          </p:cNvPicPr>
          <p:nvPr>
            <p:ph type="pic" idx="2"/>
          </p:nvPr>
        </p:nvPicPr>
        <p:blipFill rotWithShape="1">
          <a:blip r:embed="rId4">
            <a:alphaModFix/>
          </a:blip>
          <a:srcRect t="6732" b="6732"/>
          <a:stretch/>
        </p:blipFill>
        <p:spPr>
          <a:xfrm>
            <a:off x="8596800" y="223475"/>
            <a:ext cx="318600" cy="318600"/>
          </a:xfrm>
          <a:prstGeom prst="ellipse">
            <a:avLst/>
          </a:prstGeom>
        </p:spPr>
      </p:pic>
      <p:sp>
        <p:nvSpPr>
          <p:cNvPr id="650" name="Google Shape;650;p80"/>
          <p:cNvSpPr txBox="1">
            <a:spLocks noGrp="1"/>
          </p:cNvSpPr>
          <p:nvPr>
            <p:ph type="title" idx="4"/>
          </p:nvPr>
        </p:nvSpPr>
        <p:spPr>
          <a:xfrm>
            <a:off x="302550" y="161125"/>
            <a:ext cx="8179200" cy="106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600">
                <a:latin typeface="Jersey 25"/>
                <a:ea typeface="Jersey 25"/>
                <a:cs typeface="Jersey 25"/>
                <a:sym typeface="Jersey 25"/>
              </a:rPr>
              <a:t>Significant Wins - Map (H3)</a:t>
            </a:r>
            <a:endParaRPr sz="5600">
              <a:latin typeface="Jersey 25"/>
              <a:ea typeface="Jersey 25"/>
              <a:cs typeface="Jersey 25"/>
              <a:sym typeface="Jersey 25"/>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81"/>
          <p:cNvSpPr/>
          <p:nvPr/>
        </p:nvSpPr>
        <p:spPr>
          <a:xfrm>
            <a:off x="8675242" y="4601400"/>
            <a:ext cx="318600" cy="318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656" name="Google Shape;656;p81"/>
          <p:cNvSpPr txBox="1">
            <a:spLocks noGrp="1"/>
          </p:cNvSpPr>
          <p:nvPr>
            <p:ph type="sldNum" idx="12"/>
          </p:nvPr>
        </p:nvSpPr>
        <p:spPr>
          <a:xfrm>
            <a:off x="856020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27</a:t>
            </a:fld>
            <a:endParaRPr sz="1000">
              <a:solidFill>
                <a:schemeClr val="dk2"/>
              </a:solidFill>
              <a:latin typeface="Albert Sans"/>
              <a:ea typeface="Albert Sans"/>
              <a:cs typeface="Albert Sans"/>
              <a:sym typeface="Albert Sans"/>
            </a:endParaRPr>
          </a:p>
        </p:txBody>
      </p:sp>
      <p:sp>
        <p:nvSpPr>
          <p:cNvPr id="657" name="Google Shape;657;p81"/>
          <p:cNvSpPr txBox="1">
            <a:spLocks noGrp="1"/>
          </p:cNvSpPr>
          <p:nvPr>
            <p:ph type="subTitle" idx="1"/>
          </p:nvPr>
        </p:nvSpPr>
        <p:spPr>
          <a:xfrm>
            <a:off x="286800" y="1255525"/>
            <a:ext cx="8570400" cy="516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sz="1800"/>
              <a:t>Processing and storing large amounts of crime data slowed development. </a:t>
            </a:r>
            <a:endParaRPr sz="1800"/>
          </a:p>
        </p:txBody>
      </p:sp>
      <p:pic>
        <p:nvPicPr>
          <p:cNvPr id="658" name="Google Shape;658;p81"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659" name="Google Shape;659;p81"/>
          <p:cNvSpPr txBox="1">
            <a:spLocks noGrp="1"/>
          </p:cNvSpPr>
          <p:nvPr>
            <p:ph type="title" idx="4"/>
          </p:nvPr>
        </p:nvSpPr>
        <p:spPr>
          <a:xfrm>
            <a:off x="122425" y="145050"/>
            <a:ext cx="9289800" cy="99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Challenges &amp; Solutions</a:t>
            </a:r>
            <a:endParaRPr>
              <a:latin typeface="Jersey 25"/>
              <a:ea typeface="Jersey 25"/>
              <a:cs typeface="Jersey 25"/>
              <a:sym typeface="Jersey 25"/>
            </a:endParaRPr>
          </a:p>
        </p:txBody>
      </p:sp>
      <p:sp>
        <p:nvSpPr>
          <p:cNvPr id="660" name="Google Shape;660;p81"/>
          <p:cNvSpPr txBox="1"/>
          <p:nvPr/>
        </p:nvSpPr>
        <p:spPr>
          <a:xfrm>
            <a:off x="122425" y="2885525"/>
            <a:ext cx="8620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 sz="1800">
                <a:solidFill>
                  <a:schemeClr val="lt1"/>
                </a:solidFill>
                <a:latin typeface="Nanum Myeongjo"/>
                <a:ea typeface="Nanum Myeongjo"/>
                <a:cs typeface="Nanum Myeongjo"/>
                <a:sym typeface="Nanum Myeongjo"/>
              </a:rPr>
              <a:t>2. 	Learning curve with ViTest slowed development as we needed to adapt to new technology. </a:t>
            </a:r>
            <a:endParaRPr>
              <a:solidFill>
                <a:schemeClr val="lt1"/>
              </a:solidFill>
              <a:latin typeface="Albert Sans"/>
              <a:ea typeface="Albert Sans"/>
              <a:cs typeface="Albert Sans"/>
              <a:sym typeface="Albert Sans"/>
            </a:endParaRPr>
          </a:p>
        </p:txBody>
      </p:sp>
      <p:sp>
        <p:nvSpPr>
          <p:cNvPr id="661" name="Google Shape;661;p81"/>
          <p:cNvSpPr txBox="1"/>
          <p:nvPr/>
        </p:nvSpPr>
        <p:spPr>
          <a:xfrm>
            <a:off x="307975" y="1598000"/>
            <a:ext cx="8249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accent1"/>
                </a:solidFill>
                <a:latin typeface="Nanum Myeongjo"/>
                <a:ea typeface="Nanum Myeongjo"/>
                <a:cs typeface="Nanum Myeongjo"/>
                <a:sym typeface="Nanum Myeongjo"/>
              </a:rPr>
              <a:t>SOLUTION: Used C# microservice to preprocess and import data efficiently and used caching to improve responsiveness.</a:t>
            </a:r>
            <a:endParaRPr sz="1800">
              <a:solidFill>
                <a:schemeClr val="accent1"/>
              </a:solidFill>
              <a:latin typeface="Nanum Myeongjo"/>
              <a:ea typeface="Nanum Myeongjo"/>
              <a:cs typeface="Nanum Myeongjo"/>
              <a:sym typeface="Nanum Myeongjo"/>
            </a:endParaRPr>
          </a:p>
          <a:p>
            <a:pPr marL="0" lvl="0" indent="0" algn="l" rtl="0">
              <a:spcBef>
                <a:spcPts val="1200"/>
              </a:spcBef>
              <a:spcAft>
                <a:spcPts val="0"/>
              </a:spcAft>
              <a:buNone/>
            </a:pPr>
            <a:endParaRPr>
              <a:solidFill>
                <a:schemeClr val="lt1"/>
              </a:solidFill>
              <a:latin typeface="Albert Sans"/>
              <a:ea typeface="Albert Sans"/>
              <a:cs typeface="Albert Sans"/>
              <a:sym typeface="Albert Sans"/>
            </a:endParaRPr>
          </a:p>
        </p:txBody>
      </p:sp>
      <p:sp>
        <p:nvSpPr>
          <p:cNvPr id="662" name="Google Shape;662;p81"/>
          <p:cNvSpPr txBox="1"/>
          <p:nvPr/>
        </p:nvSpPr>
        <p:spPr>
          <a:xfrm>
            <a:off x="249025" y="3561200"/>
            <a:ext cx="8367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200"/>
              </a:spcAft>
              <a:buNone/>
            </a:pPr>
            <a:r>
              <a:rPr lang="en" sz="1800">
                <a:solidFill>
                  <a:schemeClr val="accent1"/>
                </a:solidFill>
                <a:latin typeface="Nanum Myeongjo"/>
                <a:ea typeface="Nanum Myeongjo"/>
                <a:cs typeface="Nanum Myeongjo"/>
                <a:sym typeface="Nanum Myeongjo"/>
              </a:rPr>
              <a:t>SOLUTION: Rose provided training sessions and provided documentation to upskill the group.</a:t>
            </a:r>
            <a:endParaRPr>
              <a:solidFill>
                <a:schemeClr val="accent1"/>
              </a:solidFill>
              <a:latin typeface="Albert Sans"/>
              <a:ea typeface="Albert Sans"/>
              <a:cs typeface="Albert Sans"/>
              <a:sym typeface="Albert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82"/>
          <p:cNvSpPr/>
          <p:nvPr/>
        </p:nvSpPr>
        <p:spPr>
          <a:xfrm>
            <a:off x="8596792" y="4601400"/>
            <a:ext cx="318600" cy="318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668" name="Google Shape;668;p82"/>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28</a:t>
            </a:fld>
            <a:endParaRPr sz="1000">
              <a:solidFill>
                <a:schemeClr val="dk2"/>
              </a:solidFill>
              <a:latin typeface="Albert Sans"/>
              <a:ea typeface="Albert Sans"/>
              <a:cs typeface="Albert Sans"/>
              <a:sym typeface="Albert Sans"/>
            </a:endParaRPr>
          </a:p>
        </p:txBody>
      </p:sp>
      <p:sp>
        <p:nvSpPr>
          <p:cNvPr id="669" name="Google Shape;669;p82"/>
          <p:cNvSpPr txBox="1">
            <a:spLocks noGrp="1"/>
          </p:cNvSpPr>
          <p:nvPr>
            <p:ph type="subTitle" idx="1"/>
          </p:nvPr>
        </p:nvSpPr>
        <p:spPr>
          <a:xfrm>
            <a:off x="354800" y="1450050"/>
            <a:ext cx="8365500" cy="31515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 sz="1900"/>
              <a:t>Real Time Crime Alerts</a:t>
            </a:r>
            <a:endParaRPr sz="1900"/>
          </a:p>
          <a:p>
            <a:pPr marL="457200" lvl="0" indent="-349250" algn="l" rtl="0">
              <a:spcBef>
                <a:spcPts val="0"/>
              </a:spcBef>
              <a:spcAft>
                <a:spcPts val="0"/>
              </a:spcAft>
              <a:buSzPts val="1900"/>
              <a:buChar char="●"/>
            </a:pPr>
            <a:r>
              <a:rPr lang="en" sz="1900"/>
              <a:t>Map Layers (different types of crime, emergency locations)</a:t>
            </a:r>
            <a:endParaRPr sz="1900"/>
          </a:p>
          <a:p>
            <a:pPr marL="457200" lvl="0" indent="-349250" algn="l" rtl="0">
              <a:spcBef>
                <a:spcPts val="0"/>
              </a:spcBef>
              <a:spcAft>
                <a:spcPts val="0"/>
              </a:spcAft>
              <a:buSzPts val="1900"/>
              <a:buChar char="●"/>
            </a:pPr>
            <a:r>
              <a:rPr lang="en" sz="1900"/>
              <a:t>Personalised Monthly Crime Report</a:t>
            </a:r>
            <a:endParaRPr sz="1900"/>
          </a:p>
          <a:p>
            <a:pPr marL="457200" lvl="0" indent="-349250" algn="l" rtl="0">
              <a:spcBef>
                <a:spcPts val="0"/>
              </a:spcBef>
              <a:spcAft>
                <a:spcPts val="0"/>
              </a:spcAft>
              <a:buSzPts val="1900"/>
              <a:buChar char="●"/>
            </a:pPr>
            <a:r>
              <a:rPr lang="en" sz="1900"/>
              <a:t>Public Transport On Go Feature</a:t>
            </a:r>
            <a:endParaRPr sz="1900"/>
          </a:p>
        </p:txBody>
      </p:sp>
      <p:pic>
        <p:nvPicPr>
          <p:cNvPr id="670" name="Google Shape;670;p82"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671" name="Google Shape;671;p82"/>
          <p:cNvSpPr txBox="1">
            <a:spLocks noGrp="1"/>
          </p:cNvSpPr>
          <p:nvPr>
            <p:ph type="title" idx="4"/>
          </p:nvPr>
        </p:nvSpPr>
        <p:spPr>
          <a:xfrm>
            <a:off x="291350" y="272250"/>
            <a:ext cx="7540500" cy="11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Future Features</a:t>
            </a:r>
            <a:endParaRPr>
              <a:latin typeface="Jersey 25"/>
              <a:ea typeface="Jersey 25"/>
              <a:cs typeface="Jersey 25"/>
              <a:sym typeface="Jersey 25"/>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3"/>
          <p:cNvSpPr>
            <a:spLocks noGrp="1"/>
          </p:cNvSpPr>
          <p:nvPr>
            <p:ph type="pic" idx="2"/>
          </p:nvPr>
        </p:nvSpPr>
        <p:spPr>
          <a:xfrm>
            <a:off x="8596800" y="223475"/>
            <a:ext cx="318600" cy="318600"/>
          </a:xfrm>
          <a:prstGeom prst="ellipse">
            <a:avLst/>
          </a:prstGeom>
        </p:spPr>
        <p:txBody>
          <a:bodyPr/>
          <a:lstStyle/>
          <a:p>
            <a:endParaRPr lang="en-GB"/>
          </a:p>
        </p:txBody>
      </p:sp>
      <p:sp>
        <p:nvSpPr>
          <p:cNvPr id="677" name="Google Shape;677;p83"/>
          <p:cNvSpPr txBox="1">
            <a:spLocks noGrp="1"/>
          </p:cNvSpPr>
          <p:nvPr>
            <p:ph type="title"/>
          </p:nvPr>
        </p:nvSpPr>
        <p:spPr>
          <a:xfrm>
            <a:off x="7158725" y="4563900"/>
            <a:ext cx="13545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8" name="Google Shape;678;p83"/>
          <p:cNvSpPr txBox="1">
            <a:spLocks noGrp="1"/>
          </p:cNvSpPr>
          <p:nvPr>
            <p:ph type="title" idx="4"/>
          </p:nvPr>
        </p:nvSpPr>
        <p:spPr>
          <a:xfrm>
            <a:off x="941263" y="866159"/>
            <a:ext cx="7137900" cy="201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Thank You</a:t>
            </a:r>
            <a:endParaRPr>
              <a:latin typeface="Jersey 25"/>
              <a:ea typeface="Jersey 25"/>
              <a:cs typeface="Jersey 25"/>
              <a:sym typeface="Jersey 25"/>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7"/>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sp>
        <p:nvSpPr>
          <p:cNvPr id="400" name="Google Shape;400;p57"/>
          <p:cNvSpPr txBox="1">
            <a:spLocks noGrp="1"/>
          </p:cNvSpPr>
          <p:nvPr>
            <p:ph type="title"/>
          </p:nvPr>
        </p:nvSpPr>
        <p:spPr>
          <a:xfrm>
            <a:off x="757675" y="797675"/>
            <a:ext cx="2852100" cy="265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900">
                <a:latin typeface="Jersey 25"/>
                <a:ea typeface="Jersey 25"/>
                <a:cs typeface="Jersey 25"/>
                <a:sym typeface="Jersey 25"/>
              </a:rPr>
              <a:t>Agenda</a:t>
            </a:r>
            <a:endParaRPr sz="5900">
              <a:latin typeface="Jersey 25"/>
              <a:ea typeface="Jersey 25"/>
              <a:cs typeface="Jersey 25"/>
              <a:sym typeface="Jersey 25"/>
            </a:endParaRPr>
          </a:p>
        </p:txBody>
      </p:sp>
      <p:sp>
        <p:nvSpPr>
          <p:cNvPr id="401" name="Google Shape;401;p57"/>
          <p:cNvSpPr/>
          <p:nvPr/>
        </p:nvSpPr>
        <p:spPr>
          <a:xfrm rot="10800000">
            <a:off x="3923100" y="3567063"/>
            <a:ext cx="4992300" cy="69870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7"/>
          <p:cNvSpPr/>
          <p:nvPr/>
        </p:nvSpPr>
        <p:spPr>
          <a:xfrm>
            <a:off x="3924600" y="797675"/>
            <a:ext cx="4989300" cy="698700"/>
          </a:xfrm>
          <a:prstGeom prst="round2SameRect">
            <a:avLst>
              <a:gd name="adj1" fmla="val 16667"/>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7"/>
          <p:cNvSpPr/>
          <p:nvPr/>
        </p:nvSpPr>
        <p:spPr>
          <a:xfrm>
            <a:off x="3924627" y="1490981"/>
            <a:ext cx="4989300" cy="69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7"/>
          <p:cNvSpPr/>
          <p:nvPr/>
        </p:nvSpPr>
        <p:spPr>
          <a:xfrm>
            <a:off x="3924627" y="2189403"/>
            <a:ext cx="4989300" cy="69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7"/>
          <p:cNvSpPr/>
          <p:nvPr/>
        </p:nvSpPr>
        <p:spPr>
          <a:xfrm>
            <a:off x="3923152" y="2882692"/>
            <a:ext cx="4989300" cy="693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06" name="Google Shape;406;p57"/>
          <p:cNvSpPr txBox="1">
            <a:spLocks noGrp="1"/>
          </p:cNvSpPr>
          <p:nvPr>
            <p:ph type="title" idx="4"/>
          </p:nvPr>
        </p:nvSpPr>
        <p:spPr>
          <a:xfrm>
            <a:off x="4468125" y="2189410"/>
            <a:ext cx="4440300" cy="69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Planning &amp; Delivery</a:t>
            </a:r>
            <a:endParaRPr/>
          </a:p>
        </p:txBody>
      </p:sp>
      <p:sp>
        <p:nvSpPr>
          <p:cNvPr id="407" name="Google Shape;407;p57"/>
          <p:cNvSpPr txBox="1">
            <a:spLocks noGrp="1"/>
          </p:cNvSpPr>
          <p:nvPr>
            <p:ph type="title" idx="2"/>
          </p:nvPr>
        </p:nvSpPr>
        <p:spPr>
          <a:xfrm>
            <a:off x="4468125" y="800219"/>
            <a:ext cx="4440300" cy="69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 Problem &amp; Solution</a:t>
            </a:r>
            <a:endParaRPr/>
          </a:p>
        </p:txBody>
      </p:sp>
      <p:sp>
        <p:nvSpPr>
          <p:cNvPr id="408" name="Google Shape;408;p57"/>
          <p:cNvSpPr txBox="1">
            <a:spLocks noGrp="1"/>
          </p:cNvSpPr>
          <p:nvPr>
            <p:ph type="title" idx="3"/>
          </p:nvPr>
        </p:nvSpPr>
        <p:spPr>
          <a:xfrm>
            <a:off x="4468125" y="1493521"/>
            <a:ext cx="4440300" cy="69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Our App &amp; Its Uses</a:t>
            </a:r>
            <a:endParaRPr/>
          </a:p>
        </p:txBody>
      </p:sp>
      <p:sp>
        <p:nvSpPr>
          <p:cNvPr id="409" name="Google Shape;409;p57"/>
          <p:cNvSpPr txBox="1">
            <a:spLocks noGrp="1"/>
          </p:cNvSpPr>
          <p:nvPr>
            <p:ph type="title" idx="5"/>
          </p:nvPr>
        </p:nvSpPr>
        <p:spPr>
          <a:xfrm>
            <a:off x="4469775" y="3572120"/>
            <a:ext cx="4440300" cy="69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Project Reflection</a:t>
            </a:r>
            <a:endParaRPr/>
          </a:p>
        </p:txBody>
      </p:sp>
      <p:sp>
        <p:nvSpPr>
          <p:cNvPr id="410" name="Google Shape;410;p57"/>
          <p:cNvSpPr txBox="1">
            <a:spLocks noGrp="1"/>
          </p:cNvSpPr>
          <p:nvPr>
            <p:ph type="title" idx="4294967295"/>
          </p:nvPr>
        </p:nvSpPr>
        <p:spPr>
          <a:xfrm>
            <a:off x="4466650" y="2882698"/>
            <a:ext cx="4440300" cy="69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Testing</a:t>
            </a:r>
            <a:endParaRPr>
              <a:solidFill>
                <a:schemeClr val="dk2"/>
              </a:solidFill>
            </a:endParaRPr>
          </a:p>
        </p:txBody>
      </p:sp>
      <p:sp>
        <p:nvSpPr>
          <p:cNvPr id="411" name="Google Shape;411;p57"/>
          <p:cNvSpPr txBox="1"/>
          <p:nvPr/>
        </p:nvSpPr>
        <p:spPr>
          <a:xfrm>
            <a:off x="4115459" y="800225"/>
            <a:ext cx="548700" cy="698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chemeClr val="dk2"/>
                </a:solidFill>
                <a:latin typeface="Albert Sans"/>
                <a:ea typeface="Albert Sans"/>
                <a:cs typeface="Albert Sans"/>
                <a:sym typeface="Albert Sans"/>
              </a:rPr>
              <a:t>01</a:t>
            </a:r>
            <a:endParaRPr>
              <a:solidFill>
                <a:schemeClr val="dk2"/>
              </a:solidFill>
              <a:latin typeface="Albert Sans"/>
              <a:ea typeface="Albert Sans"/>
              <a:cs typeface="Albert Sans"/>
              <a:sym typeface="Albert Sans"/>
            </a:endParaRPr>
          </a:p>
        </p:txBody>
      </p:sp>
      <p:sp>
        <p:nvSpPr>
          <p:cNvPr id="412" name="Google Shape;412;p57"/>
          <p:cNvSpPr txBox="1"/>
          <p:nvPr/>
        </p:nvSpPr>
        <p:spPr>
          <a:xfrm>
            <a:off x="4115459" y="1493528"/>
            <a:ext cx="548700" cy="698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chemeClr val="dk2"/>
                </a:solidFill>
                <a:latin typeface="Albert Sans"/>
                <a:ea typeface="Albert Sans"/>
                <a:cs typeface="Albert Sans"/>
                <a:sym typeface="Albert Sans"/>
              </a:rPr>
              <a:t>02</a:t>
            </a:r>
            <a:endParaRPr>
              <a:solidFill>
                <a:schemeClr val="dk2"/>
              </a:solidFill>
              <a:latin typeface="Albert Sans"/>
              <a:ea typeface="Albert Sans"/>
              <a:cs typeface="Albert Sans"/>
              <a:sym typeface="Albert Sans"/>
            </a:endParaRPr>
          </a:p>
        </p:txBody>
      </p:sp>
      <p:sp>
        <p:nvSpPr>
          <p:cNvPr id="413" name="Google Shape;413;p57"/>
          <p:cNvSpPr txBox="1"/>
          <p:nvPr/>
        </p:nvSpPr>
        <p:spPr>
          <a:xfrm>
            <a:off x="4115459" y="2189416"/>
            <a:ext cx="548700" cy="698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chemeClr val="dk2"/>
                </a:solidFill>
                <a:latin typeface="Albert Sans"/>
                <a:ea typeface="Albert Sans"/>
                <a:cs typeface="Albert Sans"/>
                <a:sym typeface="Albert Sans"/>
              </a:rPr>
              <a:t>03</a:t>
            </a:r>
            <a:endParaRPr>
              <a:solidFill>
                <a:schemeClr val="dk2"/>
              </a:solidFill>
              <a:latin typeface="Albert Sans"/>
              <a:ea typeface="Albert Sans"/>
              <a:cs typeface="Albert Sans"/>
              <a:sym typeface="Albert Sans"/>
            </a:endParaRPr>
          </a:p>
        </p:txBody>
      </p:sp>
      <p:sp>
        <p:nvSpPr>
          <p:cNvPr id="414" name="Google Shape;414;p57"/>
          <p:cNvSpPr txBox="1"/>
          <p:nvPr/>
        </p:nvSpPr>
        <p:spPr>
          <a:xfrm>
            <a:off x="4117109" y="3569752"/>
            <a:ext cx="548700" cy="698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chemeClr val="dk2"/>
                </a:solidFill>
                <a:latin typeface="Albert Sans"/>
                <a:ea typeface="Albert Sans"/>
                <a:cs typeface="Albert Sans"/>
                <a:sym typeface="Albert Sans"/>
              </a:rPr>
              <a:t>05</a:t>
            </a:r>
            <a:endParaRPr>
              <a:solidFill>
                <a:schemeClr val="dk2"/>
              </a:solidFill>
              <a:latin typeface="Albert Sans"/>
              <a:ea typeface="Albert Sans"/>
              <a:cs typeface="Albert Sans"/>
              <a:sym typeface="Albert Sans"/>
            </a:endParaRPr>
          </a:p>
        </p:txBody>
      </p:sp>
      <p:sp>
        <p:nvSpPr>
          <p:cNvPr id="415" name="Google Shape;415;p57"/>
          <p:cNvSpPr txBox="1"/>
          <p:nvPr/>
        </p:nvSpPr>
        <p:spPr>
          <a:xfrm>
            <a:off x="4113984" y="2882705"/>
            <a:ext cx="548700" cy="698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chemeClr val="dk2"/>
                </a:solidFill>
                <a:latin typeface="Albert Sans"/>
                <a:ea typeface="Albert Sans"/>
                <a:cs typeface="Albert Sans"/>
                <a:sym typeface="Albert Sans"/>
              </a:rPr>
              <a:t>04</a:t>
            </a:r>
            <a:endParaRPr>
              <a:solidFill>
                <a:schemeClr val="dk2"/>
              </a:solidFill>
              <a:latin typeface="Albert Sans"/>
              <a:ea typeface="Albert Sans"/>
              <a:cs typeface="Albert Sans"/>
              <a:sym typeface="Albert Sans"/>
            </a:endParaRPr>
          </a:p>
        </p:txBody>
      </p:sp>
      <p:sp>
        <p:nvSpPr>
          <p:cNvPr id="416" name="Google Shape;416;p57"/>
          <p:cNvSpPr txBox="1">
            <a:spLocks noGrp="1"/>
          </p:cNvSpPr>
          <p:nvPr>
            <p:ph type="sldNum" idx="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sp>
        <p:nvSpPr>
          <p:cNvPr id="417" name="Google Shape;417;p57"/>
          <p:cNvSpPr/>
          <p:nvPr/>
        </p:nvSpPr>
        <p:spPr>
          <a:xfrm>
            <a:off x="8596792" y="4601400"/>
            <a:ext cx="318600" cy="318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418" name="Google Shape;418;p57"/>
          <p:cNvSpPr txBox="1">
            <a:spLocks noGrp="1"/>
          </p:cNvSpPr>
          <p:nvPr>
            <p:ph type="sldNum" idx="3"/>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3</a:t>
            </a:fld>
            <a:endParaRPr sz="1000">
              <a:solidFill>
                <a:schemeClr val="dk2"/>
              </a:solidFill>
              <a:latin typeface="Albert Sans"/>
              <a:ea typeface="Albert Sans"/>
              <a:cs typeface="Albert Sans"/>
              <a:sym typeface="Albert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8"/>
          <p:cNvSpPr txBox="1">
            <a:spLocks noGrp="1"/>
          </p:cNvSpPr>
          <p:nvPr>
            <p:ph type="title"/>
          </p:nvPr>
        </p:nvSpPr>
        <p:spPr>
          <a:xfrm>
            <a:off x="858165" y="788825"/>
            <a:ext cx="6123900" cy="147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600"/>
              <a:t>The Problem &amp;</a:t>
            </a:r>
            <a:endParaRPr sz="8600"/>
          </a:p>
          <a:p>
            <a:pPr marL="0" lvl="0" indent="0" algn="l" rtl="0">
              <a:spcBef>
                <a:spcPts val="0"/>
              </a:spcBef>
              <a:spcAft>
                <a:spcPts val="0"/>
              </a:spcAft>
              <a:buNone/>
            </a:pPr>
            <a:r>
              <a:rPr lang="en" sz="8600"/>
              <a:t>Solution</a:t>
            </a:r>
            <a:endParaRPr sz="8600"/>
          </a:p>
        </p:txBody>
      </p:sp>
      <p:sp>
        <p:nvSpPr>
          <p:cNvPr id="424" name="Google Shape;424;p58"/>
          <p:cNvSpPr txBox="1">
            <a:spLocks noGrp="1"/>
          </p:cNvSpPr>
          <p:nvPr>
            <p:ph type="subTitle" idx="1"/>
          </p:nvPr>
        </p:nvSpPr>
        <p:spPr>
          <a:xfrm>
            <a:off x="966811" y="321575"/>
            <a:ext cx="230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01</a:t>
            </a:r>
            <a:endParaRPr/>
          </a:p>
        </p:txBody>
      </p:sp>
      <p:pic>
        <p:nvPicPr>
          <p:cNvPr id="425" name="Google Shape;425;p58"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426" name="Google Shape;426;p58"/>
          <p:cNvSpPr/>
          <p:nvPr/>
        </p:nvSpPr>
        <p:spPr>
          <a:xfrm>
            <a:off x="8596792" y="4601400"/>
            <a:ext cx="318600" cy="318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427" name="Google Shape;427;p58"/>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4</a:t>
            </a:fld>
            <a:endParaRPr sz="1000">
              <a:solidFill>
                <a:schemeClr val="dk2"/>
              </a:solidFill>
              <a:latin typeface="Albert Sans"/>
              <a:ea typeface="Albert Sans"/>
              <a:cs typeface="Albert Sans"/>
              <a:sym typeface="Albert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9"/>
          <p:cNvSpPr/>
          <p:nvPr/>
        </p:nvSpPr>
        <p:spPr>
          <a:xfrm>
            <a:off x="8596792" y="4601400"/>
            <a:ext cx="318600" cy="3186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433" name="Google Shape;433;p59"/>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5</a:t>
            </a:fld>
            <a:endParaRPr sz="1000">
              <a:solidFill>
                <a:schemeClr val="dk2"/>
              </a:solidFill>
              <a:latin typeface="Albert Sans"/>
              <a:ea typeface="Albert Sans"/>
              <a:cs typeface="Albert Sans"/>
              <a:sym typeface="Albert Sans"/>
            </a:endParaRPr>
          </a:p>
        </p:txBody>
      </p:sp>
      <p:sp>
        <p:nvSpPr>
          <p:cNvPr id="434" name="Google Shape;434;p59"/>
          <p:cNvSpPr txBox="1">
            <a:spLocks noGrp="1"/>
          </p:cNvSpPr>
          <p:nvPr>
            <p:ph type="subTitle" idx="1"/>
          </p:nvPr>
        </p:nvSpPr>
        <p:spPr>
          <a:xfrm>
            <a:off x="119225" y="1673925"/>
            <a:ext cx="5083200" cy="23310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1900" b="1"/>
              <a:t>Most UK crime data is buried in clunky dashboards and datasets few people use. People need a simple visual tool that maps crime, suggests safer routes, providing resources that turns awareness into prevention </a:t>
            </a:r>
            <a:endParaRPr sz="1900" b="1"/>
          </a:p>
        </p:txBody>
      </p:sp>
      <p:pic>
        <p:nvPicPr>
          <p:cNvPr id="435" name="Google Shape;435;p59"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436" name="Google Shape;436;p59"/>
          <p:cNvSpPr txBox="1">
            <a:spLocks noGrp="1"/>
          </p:cNvSpPr>
          <p:nvPr>
            <p:ph type="title" idx="4"/>
          </p:nvPr>
        </p:nvSpPr>
        <p:spPr>
          <a:xfrm>
            <a:off x="119225" y="56029"/>
            <a:ext cx="7137900" cy="111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The Problem</a:t>
            </a:r>
            <a:endParaRPr>
              <a:latin typeface="Jersey 25"/>
              <a:ea typeface="Jersey 25"/>
              <a:cs typeface="Jersey 25"/>
              <a:sym typeface="Jersey 25"/>
            </a:endParaRPr>
          </a:p>
        </p:txBody>
      </p:sp>
      <p:pic>
        <p:nvPicPr>
          <p:cNvPr id="437" name="Google Shape;437;p59"/>
          <p:cNvPicPr preferRelativeResize="0"/>
          <p:nvPr/>
        </p:nvPicPr>
        <p:blipFill>
          <a:blip r:embed="rId4">
            <a:alphaModFix/>
          </a:blip>
          <a:stretch>
            <a:fillRect/>
          </a:stretch>
        </p:blipFill>
        <p:spPr>
          <a:xfrm rot="-327946">
            <a:off x="5035063" y="1094583"/>
            <a:ext cx="3969149" cy="527259"/>
          </a:xfrm>
          <a:prstGeom prst="rect">
            <a:avLst/>
          </a:prstGeom>
          <a:noFill/>
          <a:ln>
            <a:noFill/>
          </a:ln>
        </p:spPr>
      </p:pic>
      <p:pic>
        <p:nvPicPr>
          <p:cNvPr id="438" name="Google Shape;438;p59"/>
          <p:cNvPicPr preferRelativeResize="0"/>
          <p:nvPr/>
        </p:nvPicPr>
        <p:blipFill>
          <a:blip r:embed="rId5">
            <a:alphaModFix/>
          </a:blip>
          <a:stretch>
            <a:fillRect/>
          </a:stretch>
        </p:blipFill>
        <p:spPr>
          <a:xfrm>
            <a:off x="5752125" y="1613975"/>
            <a:ext cx="2729626" cy="1624251"/>
          </a:xfrm>
          <a:prstGeom prst="rect">
            <a:avLst/>
          </a:prstGeom>
          <a:noFill/>
          <a:ln>
            <a:noFill/>
          </a:ln>
        </p:spPr>
      </p:pic>
      <p:pic>
        <p:nvPicPr>
          <p:cNvPr id="439" name="Google Shape;439;p59"/>
          <p:cNvPicPr preferRelativeResize="0"/>
          <p:nvPr/>
        </p:nvPicPr>
        <p:blipFill>
          <a:blip r:embed="rId6">
            <a:alphaModFix/>
          </a:blip>
          <a:stretch>
            <a:fillRect/>
          </a:stretch>
        </p:blipFill>
        <p:spPr>
          <a:xfrm>
            <a:off x="5349150" y="3032350"/>
            <a:ext cx="2403703" cy="1624250"/>
          </a:xfrm>
          <a:prstGeom prst="rect">
            <a:avLst/>
          </a:prstGeom>
          <a:noFill/>
          <a:ln>
            <a:noFill/>
          </a:ln>
        </p:spPr>
      </p:pic>
      <p:sp>
        <p:nvSpPr>
          <p:cNvPr id="440" name="Google Shape;440;p59"/>
          <p:cNvSpPr txBox="1"/>
          <p:nvPr/>
        </p:nvSpPr>
        <p:spPr>
          <a:xfrm>
            <a:off x="1062075" y="4166500"/>
            <a:ext cx="6454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2"/>
                </a:solidFill>
                <a:latin typeface="Jersey 25"/>
                <a:ea typeface="Jersey 25"/>
                <a:cs typeface="Jersey 25"/>
                <a:sym typeface="Jersey 25"/>
              </a:rPr>
              <a:t>So what's the solution?</a:t>
            </a:r>
            <a:endParaRPr sz="2600">
              <a:solidFill>
                <a:schemeClr val="lt2"/>
              </a:solidFill>
              <a:latin typeface="Jersey 25"/>
              <a:ea typeface="Jersey 25"/>
              <a:cs typeface="Jersey 25"/>
              <a:sym typeface="Jersey 25"/>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0"/>
          <p:cNvSpPr/>
          <p:nvPr/>
        </p:nvSpPr>
        <p:spPr>
          <a:xfrm>
            <a:off x="8596792" y="4601400"/>
            <a:ext cx="318600" cy="3186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446" name="Google Shape;446;p60"/>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6</a:t>
            </a:fld>
            <a:endParaRPr sz="1000">
              <a:solidFill>
                <a:schemeClr val="dk2"/>
              </a:solidFill>
              <a:latin typeface="Albert Sans"/>
              <a:ea typeface="Albert Sans"/>
              <a:cs typeface="Albert Sans"/>
              <a:sym typeface="Albert Sans"/>
            </a:endParaRPr>
          </a:p>
        </p:txBody>
      </p:sp>
      <p:sp>
        <p:nvSpPr>
          <p:cNvPr id="447" name="Google Shape;447;p60"/>
          <p:cNvSpPr txBox="1">
            <a:spLocks noGrp="1"/>
          </p:cNvSpPr>
          <p:nvPr>
            <p:ph type="subTitle" idx="1"/>
          </p:nvPr>
        </p:nvSpPr>
        <p:spPr>
          <a:xfrm>
            <a:off x="286100" y="1168875"/>
            <a:ext cx="8515800" cy="356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Our app makes crime data simple and useful:</a:t>
            </a:r>
            <a:endParaRPr sz="1900"/>
          </a:p>
          <a:p>
            <a:pPr marL="457200" lvl="0" indent="-349250" algn="l" rtl="0">
              <a:spcBef>
                <a:spcPts val="1200"/>
              </a:spcBef>
              <a:spcAft>
                <a:spcPts val="0"/>
              </a:spcAft>
              <a:buSzPts val="1900"/>
              <a:buChar char="●"/>
            </a:pPr>
            <a:r>
              <a:rPr lang="en" sz="1900"/>
              <a:t>It maps crime incidents in a visually appealing graph</a:t>
            </a:r>
            <a:endParaRPr sz="1900"/>
          </a:p>
          <a:p>
            <a:pPr marL="457200" lvl="0" indent="-349250" algn="l" rtl="0">
              <a:spcBef>
                <a:spcPts val="0"/>
              </a:spcBef>
              <a:spcAft>
                <a:spcPts val="0"/>
              </a:spcAft>
              <a:buSzPts val="1900"/>
              <a:buChar char="●"/>
            </a:pPr>
            <a:r>
              <a:rPr lang="en" sz="1900"/>
              <a:t>Shows crime trends in clear graphs</a:t>
            </a:r>
            <a:endParaRPr sz="1900"/>
          </a:p>
          <a:p>
            <a:pPr marL="457200" lvl="0" indent="-349250" algn="l" rtl="0">
              <a:spcBef>
                <a:spcPts val="0"/>
              </a:spcBef>
              <a:spcAft>
                <a:spcPts val="0"/>
              </a:spcAft>
              <a:buSzPts val="1900"/>
              <a:buChar char="●"/>
            </a:pPr>
            <a:r>
              <a:rPr lang="en" sz="1900"/>
              <a:t>Offers tailored prevention resources</a:t>
            </a:r>
            <a:endParaRPr sz="1900"/>
          </a:p>
          <a:p>
            <a:pPr marL="457200" lvl="0" indent="-349250" algn="l" rtl="0">
              <a:spcBef>
                <a:spcPts val="0"/>
              </a:spcBef>
              <a:spcAft>
                <a:spcPts val="0"/>
              </a:spcAft>
              <a:buClr>
                <a:schemeClr val="lt2"/>
              </a:buClr>
              <a:buSzPts val="1900"/>
              <a:buChar char="●"/>
            </a:pPr>
            <a:r>
              <a:rPr lang="en" sz="1900">
                <a:solidFill>
                  <a:schemeClr val="lt2"/>
                </a:solidFill>
              </a:rPr>
              <a:t>Builds the safest route from A to B. </a:t>
            </a:r>
            <a:endParaRPr sz="1900">
              <a:solidFill>
                <a:schemeClr val="lt2"/>
              </a:solidFill>
            </a:endParaRPr>
          </a:p>
          <a:p>
            <a:pPr marL="0" lvl="0" indent="0" algn="l" rtl="0">
              <a:spcBef>
                <a:spcPts val="1200"/>
              </a:spcBef>
              <a:spcAft>
                <a:spcPts val="1200"/>
              </a:spcAft>
              <a:buNone/>
            </a:pPr>
            <a:r>
              <a:rPr lang="en" sz="1900"/>
              <a:t>The goal - greater safety, transparency, and education that helps people avoid risk and make smarter choices.</a:t>
            </a:r>
            <a:endParaRPr sz="1900"/>
          </a:p>
        </p:txBody>
      </p:sp>
      <p:pic>
        <p:nvPicPr>
          <p:cNvPr id="448" name="Google Shape;448;p60"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449" name="Google Shape;449;p60"/>
          <p:cNvSpPr txBox="1">
            <a:spLocks noGrp="1"/>
          </p:cNvSpPr>
          <p:nvPr>
            <p:ph type="title" idx="4"/>
          </p:nvPr>
        </p:nvSpPr>
        <p:spPr>
          <a:xfrm>
            <a:off x="231275" y="59325"/>
            <a:ext cx="4757700" cy="126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The Solution</a:t>
            </a:r>
            <a:endParaRPr>
              <a:latin typeface="Jersey 25"/>
              <a:ea typeface="Jersey 25"/>
              <a:cs typeface="Jersey 25"/>
              <a:sym typeface="Jersey 25"/>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53"/>
        <p:cNvGrpSpPr/>
        <p:nvPr/>
      </p:nvGrpSpPr>
      <p:grpSpPr>
        <a:xfrm>
          <a:off x="0" y="0"/>
          <a:ext cx="0" cy="0"/>
          <a:chOff x="0" y="0"/>
          <a:chExt cx="0" cy="0"/>
        </a:xfrm>
      </p:grpSpPr>
      <p:sp>
        <p:nvSpPr>
          <p:cNvPr id="454" name="Google Shape;454;p61"/>
          <p:cNvSpPr/>
          <p:nvPr/>
        </p:nvSpPr>
        <p:spPr>
          <a:xfrm>
            <a:off x="8596792" y="4601400"/>
            <a:ext cx="318600" cy="318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455" name="Google Shape;455;p61"/>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7</a:t>
            </a:fld>
            <a:endParaRPr sz="1000">
              <a:solidFill>
                <a:schemeClr val="dk2"/>
              </a:solidFill>
              <a:latin typeface="Albert Sans"/>
              <a:ea typeface="Albert Sans"/>
              <a:cs typeface="Albert Sans"/>
              <a:sym typeface="Albert Sans"/>
            </a:endParaRPr>
          </a:p>
        </p:txBody>
      </p:sp>
      <p:sp>
        <p:nvSpPr>
          <p:cNvPr id="456" name="Google Shape;456;p61"/>
          <p:cNvSpPr txBox="1">
            <a:spLocks noGrp="1"/>
          </p:cNvSpPr>
          <p:nvPr>
            <p:ph type="title"/>
          </p:nvPr>
        </p:nvSpPr>
        <p:spPr>
          <a:xfrm>
            <a:off x="495602" y="827225"/>
            <a:ext cx="73872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App &amp; Its Uses</a:t>
            </a:r>
            <a:endParaRPr/>
          </a:p>
        </p:txBody>
      </p:sp>
      <p:pic>
        <p:nvPicPr>
          <p:cNvPr id="457" name="Google Shape;457;p61" descr="Hexagonal icon."/>
          <p:cNvPicPr preferRelativeResize="0">
            <a:picLocks noGrp="1"/>
          </p:cNvPicPr>
          <p:nvPr>
            <p:ph type="pic" idx="2"/>
          </p:nvPr>
        </p:nvPicPr>
        <p:blipFill rotWithShape="1">
          <a:blip r:embed="rId3">
            <a:alphaModFix/>
          </a:blip>
          <a:srcRect t="6589" b="6597"/>
          <a:stretch/>
        </p:blipFill>
        <p:spPr>
          <a:xfrm>
            <a:off x="8596800" y="223475"/>
            <a:ext cx="318600" cy="318600"/>
          </a:xfrm>
          <a:prstGeom prst="ellipse">
            <a:avLst/>
          </a:prstGeom>
        </p:spPr>
      </p:pic>
      <p:sp>
        <p:nvSpPr>
          <p:cNvPr id="458" name="Google Shape;458;p61"/>
          <p:cNvSpPr txBox="1">
            <a:spLocks noGrp="1"/>
          </p:cNvSpPr>
          <p:nvPr>
            <p:ph type="subTitle" idx="1"/>
          </p:nvPr>
        </p:nvSpPr>
        <p:spPr>
          <a:xfrm>
            <a:off x="966811" y="321575"/>
            <a:ext cx="230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2"/>
          <p:cNvSpPr/>
          <p:nvPr/>
        </p:nvSpPr>
        <p:spPr>
          <a:xfrm>
            <a:off x="8596792" y="4601400"/>
            <a:ext cx="318600" cy="3186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464" name="Google Shape;464;p62"/>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8</a:t>
            </a:fld>
            <a:endParaRPr sz="1000">
              <a:solidFill>
                <a:schemeClr val="dk2"/>
              </a:solidFill>
              <a:latin typeface="Albert Sans"/>
              <a:ea typeface="Albert Sans"/>
              <a:cs typeface="Albert Sans"/>
              <a:sym typeface="Albert Sans"/>
            </a:endParaRPr>
          </a:p>
        </p:txBody>
      </p:sp>
      <p:pic>
        <p:nvPicPr>
          <p:cNvPr id="465" name="Google Shape;465;p62"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466" name="Google Shape;466;p62"/>
          <p:cNvSpPr txBox="1">
            <a:spLocks noGrp="1"/>
          </p:cNvSpPr>
          <p:nvPr>
            <p:ph type="title" idx="4"/>
          </p:nvPr>
        </p:nvSpPr>
        <p:spPr>
          <a:xfrm>
            <a:off x="941263" y="866159"/>
            <a:ext cx="7137900" cy="201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Personas</a:t>
            </a:r>
            <a:endParaRPr/>
          </a:p>
        </p:txBody>
      </p:sp>
      <p:pic>
        <p:nvPicPr>
          <p:cNvPr id="467" name="Google Shape;467;p62" title="Screenshot 2025-08-28 at 15.01.41.png"/>
          <p:cNvPicPr preferRelativeResize="0"/>
          <p:nvPr/>
        </p:nvPicPr>
        <p:blipFill>
          <a:blip r:embed="rId4">
            <a:alphaModFix/>
          </a:blip>
          <a:stretch>
            <a:fillRect/>
          </a:stretch>
        </p:blipFill>
        <p:spPr>
          <a:xfrm>
            <a:off x="0" y="-15"/>
            <a:ext cx="9144000" cy="51545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3"/>
          <p:cNvSpPr/>
          <p:nvPr/>
        </p:nvSpPr>
        <p:spPr>
          <a:xfrm>
            <a:off x="8596792" y="4601400"/>
            <a:ext cx="318600" cy="318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000" b="1">
              <a:solidFill>
                <a:srgbClr val="15151B"/>
              </a:solidFill>
              <a:latin typeface="Albert Sans"/>
              <a:ea typeface="Albert Sans"/>
              <a:cs typeface="Albert Sans"/>
              <a:sym typeface="Albert Sans"/>
            </a:endParaRPr>
          </a:p>
        </p:txBody>
      </p:sp>
      <p:sp>
        <p:nvSpPr>
          <p:cNvPr id="473" name="Google Shape;473;p63"/>
          <p:cNvSpPr txBox="1">
            <a:spLocks noGrp="1"/>
          </p:cNvSpPr>
          <p:nvPr>
            <p:ph type="sldNum" idx="12"/>
          </p:nvPr>
        </p:nvSpPr>
        <p:spPr>
          <a:xfrm>
            <a:off x="8481759" y="4563901"/>
            <a:ext cx="5487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9</a:t>
            </a:fld>
            <a:endParaRPr sz="1000">
              <a:solidFill>
                <a:schemeClr val="dk2"/>
              </a:solidFill>
              <a:latin typeface="Albert Sans"/>
              <a:ea typeface="Albert Sans"/>
              <a:cs typeface="Albert Sans"/>
              <a:sym typeface="Albert Sans"/>
            </a:endParaRPr>
          </a:p>
        </p:txBody>
      </p:sp>
      <p:pic>
        <p:nvPicPr>
          <p:cNvPr id="474" name="Google Shape;474;p63" descr="Hexagonal icon."/>
          <p:cNvPicPr preferRelativeResize="0">
            <a:picLocks noGrp="1"/>
          </p:cNvPicPr>
          <p:nvPr>
            <p:ph type="pic" idx="2"/>
          </p:nvPr>
        </p:nvPicPr>
        <p:blipFill rotWithShape="1">
          <a:blip r:embed="rId3">
            <a:alphaModFix/>
          </a:blip>
          <a:srcRect t="6732" b="6732"/>
          <a:stretch/>
        </p:blipFill>
        <p:spPr>
          <a:xfrm>
            <a:off x="8596800" y="223475"/>
            <a:ext cx="318600" cy="318600"/>
          </a:xfrm>
          <a:prstGeom prst="ellipse">
            <a:avLst/>
          </a:prstGeom>
        </p:spPr>
      </p:pic>
      <p:sp>
        <p:nvSpPr>
          <p:cNvPr id="475" name="Google Shape;475;p63"/>
          <p:cNvSpPr txBox="1">
            <a:spLocks noGrp="1"/>
          </p:cNvSpPr>
          <p:nvPr>
            <p:ph type="title" idx="4"/>
          </p:nvPr>
        </p:nvSpPr>
        <p:spPr>
          <a:xfrm>
            <a:off x="78425" y="104153"/>
            <a:ext cx="7137900" cy="130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Jersey 25"/>
                <a:ea typeface="Jersey 25"/>
                <a:cs typeface="Jersey 25"/>
                <a:sym typeface="Jersey 25"/>
              </a:rPr>
              <a:t>USP</a:t>
            </a:r>
            <a:endParaRPr>
              <a:latin typeface="Jersey 25"/>
              <a:ea typeface="Jersey 25"/>
              <a:cs typeface="Jersey 25"/>
              <a:sym typeface="Jersey 25"/>
            </a:endParaRPr>
          </a:p>
          <a:p>
            <a:pPr marL="0" lvl="0" indent="0" algn="l" rtl="0">
              <a:spcBef>
                <a:spcPts val="0"/>
              </a:spcBef>
              <a:spcAft>
                <a:spcPts val="0"/>
              </a:spcAft>
              <a:buNone/>
            </a:pPr>
            <a:endParaRPr>
              <a:latin typeface="Jersey 25"/>
              <a:ea typeface="Jersey 25"/>
              <a:cs typeface="Jersey 25"/>
              <a:sym typeface="Jersey 25"/>
            </a:endParaRPr>
          </a:p>
          <a:p>
            <a:pPr marL="0" lvl="0" indent="0" algn="l" rtl="0">
              <a:spcBef>
                <a:spcPts val="0"/>
              </a:spcBef>
              <a:spcAft>
                <a:spcPts val="0"/>
              </a:spcAft>
              <a:buNone/>
            </a:pPr>
            <a:r>
              <a:rPr lang="en">
                <a:latin typeface="Jersey 25"/>
                <a:ea typeface="Jersey 25"/>
                <a:cs typeface="Jersey 25"/>
                <a:sym typeface="Jersey 25"/>
              </a:rPr>
              <a:t>StreetSafe</a:t>
            </a:r>
            <a:endParaRPr>
              <a:latin typeface="Jersey 25"/>
              <a:ea typeface="Jersey 25"/>
              <a:cs typeface="Jersey 25"/>
              <a:sym typeface="Jersey 25"/>
            </a:endParaRPr>
          </a:p>
          <a:p>
            <a:pPr marL="0" lvl="0" indent="0" algn="l" rtl="0">
              <a:spcBef>
                <a:spcPts val="0"/>
              </a:spcBef>
              <a:spcAft>
                <a:spcPts val="0"/>
              </a:spcAft>
              <a:buNone/>
            </a:pPr>
            <a:r>
              <a:rPr lang="en">
                <a:latin typeface="Jersey 25"/>
                <a:ea typeface="Jersey 25"/>
                <a:cs typeface="Jersey 25"/>
                <a:sym typeface="Jersey 25"/>
              </a:rPr>
              <a:t>GO</a:t>
            </a:r>
            <a:endParaRPr>
              <a:latin typeface="Jersey 25"/>
              <a:ea typeface="Jersey 25"/>
              <a:cs typeface="Jersey 25"/>
              <a:sym typeface="Jersey 25"/>
            </a:endParaRPr>
          </a:p>
        </p:txBody>
      </p:sp>
      <p:pic>
        <p:nvPicPr>
          <p:cNvPr id="476" name="Google Shape;476;p63" title="Screen Shot 2025-08-28 at 09.12.39.png"/>
          <p:cNvPicPr preferRelativeResize="0">
            <a:picLocks noGrp="1"/>
          </p:cNvPicPr>
          <p:nvPr>
            <p:ph type="pic" idx="2"/>
          </p:nvPr>
        </p:nvPicPr>
        <p:blipFill rotWithShape="1">
          <a:blip r:embed="rId4">
            <a:alphaModFix/>
          </a:blip>
          <a:srcRect t="337" b="347"/>
          <a:stretch/>
        </p:blipFill>
        <p:spPr>
          <a:xfrm>
            <a:off x="6474650" y="382800"/>
            <a:ext cx="2036100" cy="4377900"/>
          </a:xfrm>
          <a:prstGeom prst="roundRect">
            <a:avLst>
              <a:gd name="adj" fmla="val 6445"/>
            </a:avLst>
          </a:prstGeom>
          <a:noFill/>
          <a:ln w="9525" cap="flat" cmpd="sng">
            <a:solidFill>
              <a:schemeClr val="lt1"/>
            </a:solidFill>
            <a:prstDash val="solid"/>
            <a:round/>
            <a:headEnd type="none" w="sm" len="sm"/>
            <a:tailEnd type="none" w="sm" len="sm"/>
          </a:ln>
        </p:spPr>
      </p:pic>
      <p:pic>
        <p:nvPicPr>
          <p:cNvPr id="477" name="Google Shape;477;p63" title="Screen Shot 2025-08-28 at 09.12.21.png"/>
          <p:cNvPicPr preferRelativeResize="0">
            <a:picLocks noGrp="1"/>
          </p:cNvPicPr>
          <p:nvPr>
            <p:ph type="pic" idx="3"/>
          </p:nvPr>
        </p:nvPicPr>
        <p:blipFill rotWithShape="1">
          <a:blip r:embed="rId5">
            <a:alphaModFix/>
          </a:blip>
          <a:srcRect t="337" b="347"/>
          <a:stretch/>
        </p:blipFill>
        <p:spPr>
          <a:xfrm>
            <a:off x="4211200" y="382800"/>
            <a:ext cx="2036100" cy="4377900"/>
          </a:xfrm>
          <a:prstGeom prst="roundRect">
            <a:avLst>
              <a:gd name="adj" fmla="val 6445"/>
            </a:avLst>
          </a:prstGeom>
          <a:noFill/>
          <a:ln w="9525" cap="flat" cmpd="sng">
            <a:solidFill>
              <a:schemeClr val="lt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ales Pitch">
  <a:themeElements>
    <a:clrScheme name="Simple Light">
      <a:dk1>
        <a:srgbClr val="08005F"/>
      </a:dk1>
      <a:lt1>
        <a:srgbClr val="FFFFFF"/>
      </a:lt1>
      <a:dk2>
        <a:srgbClr val="000000"/>
      </a:dk2>
      <a:lt2>
        <a:srgbClr val="B1A1FF"/>
      </a:lt2>
      <a:accent1>
        <a:srgbClr val="A1FF5F"/>
      </a:accent1>
      <a:accent2>
        <a:srgbClr val="1BBE90"/>
      </a:accent2>
      <a:accent3>
        <a:srgbClr val="0A485F"/>
      </a:accent3>
      <a:accent4>
        <a:srgbClr val="9ACAE0"/>
      </a:accent4>
      <a:accent5>
        <a:srgbClr val="D1D1EB"/>
      </a:accent5>
      <a:accent6>
        <a:srgbClr val="2837DB"/>
      </a:accent6>
      <a:hlink>
        <a:srgbClr val="2837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1061</Words>
  <Application>Microsoft Office PowerPoint</Application>
  <PresentationFormat>On-screen Show (16:9)</PresentationFormat>
  <Paragraphs>143</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Jersey 25</vt:lpstr>
      <vt:lpstr>Arial</vt:lpstr>
      <vt:lpstr>Albert Sans</vt:lpstr>
      <vt:lpstr>Nanum Myeongjo</vt:lpstr>
      <vt:lpstr>Sales Pitch</vt:lpstr>
      <vt:lpstr>StreetSafe</vt:lpstr>
      <vt:lpstr>Meet the Team</vt:lpstr>
      <vt:lpstr>Agenda</vt:lpstr>
      <vt:lpstr>The Problem &amp; Solution</vt:lpstr>
      <vt:lpstr>The Problem</vt:lpstr>
      <vt:lpstr>The Solution</vt:lpstr>
      <vt:lpstr>Our App &amp; Its Uses</vt:lpstr>
      <vt:lpstr>Personas</vt:lpstr>
      <vt:lpstr>USP  StreetSafe GO</vt:lpstr>
      <vt:lpstr>PowerPoint Presentation</vt:lpstr>
      <vt:lpstr>PowerPoint Presentation</vt:lpstr>
      <vt:lpstr>Map Demo</vt:lpstr>
      <vt:lpstr>PowerPoint Presentation</vt:lpstr>
      <vt:lpstr>Learn/Trends Demo</vt:lpstr>
      <vt:lpstr>Planning &amp; Delivery</vt:lpstr>
      <vt:lpstr>Stakeholder Analysis</vt:lpstr>
      <vt:lpstr>Risk Assessment</vt:lpstr>
      <vt:lpstr>Trello Board/Standups</vt:lpstr>
      <vt:lpstr>Entity Relationship Diagram </vt:lpstr>
      <vt:lpstr>Subtitle</vt:lpstr>
      <vt:lpstr>Technologies &amp; Languages</vt:lpstr>
      <vt:lpstr>Data Flow</vt:lpstr>
      <vt:lpstr>Testing</vt:lpstr>
      <vt:lpstr>Testing Coverage</vt:lpstr>
      <vt:lpstr>Project  Reflection</vt:lpstr>
      <vt:lpstr>Significant Wins - Map (H3)</vt:lpstr>
      <vt:lpstr>Challenges &amp; Solutions</vt:lpstr>
      <vt:lpstr>Future Features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lastModifiedBy>Dominic Simpson</cp:lastModifiedBy>
  <cp:revision>1</cp:revision>
  <dcterms:modified xsi:type="dcterms:W3CDTF">2025-09-23T14:03:13Z</dcterms:modified>
</cp:coreProperties>
</file>